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25" r:id="rId4"/>
  </p:sldMasterIdLst>
  <p:notesMasterIdLst>
    <p:notesMasterId r:id="rId12"/>
  </p:notesMasterIdLst>
  <p:handoutMasterIdLst>
    <p:handoutMasterId r:id="rId13"/>
  </p:handoutMasterIdLst>
  <p:sldIdLst>
    <p:sldId id="256" r:id="rId5"/>
    <p:sldId id="319" r:id="rId6"/>
    <p:sldId id="301" r:id="rId7"/>
    <p:sldId id="320" r:id="rId8"/>
    <p:sldId id="323" r:id="rId9"/>
    <p:sldId id="324" r:id="rId10"/>
    <p:sldId id="309" r:id="rId11"/>
  </p:sldIdLst>
  <p:sldSz cx="12192000" cy="6858000"/>
  <p:notesSz cx="6858000" cy="9144000"/>
  <p:defaultTextStyle>
    <a:defPPr rtl="0">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128" userDrawn="1">
          <p15:clr>
            <a:srgbClr val="A4A3A4"/>
          </p15:clr>
        </p15:guide>
        <p15:guide id="2" pos="288"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3" name="Auteu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6535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34" autoAdjust="0"/>
  </p:normalViewPr>
  <p:slideViewPr>
    <p:cSldViewPr snapToGrid="0">
      <p:cViewPr varScale="1">
        <p:scale>
          <a:sx n="114" d="100"/>
          <a:sy n="114" d="100"/>
        </p:scale>
        <p:origin x="414" y="114"/>
      </p:cViewPr>
      <p:guideLst>
        <p:guide orient="horz" pos="4128"/>
        <p:guide pos="288"/>
      </p:guideLst>
    </p:cSldViewPr>
  </p:slideViewPr>
  <p:notesTextViewPr>
    <p:cViewPr>
      <p:scale>
        <a:sx n="1" d="1"/>
        <a:sy n="1" d="1"/>
      </p:scale>
      <p:origin x="0" y="0"/>
    </p:cViewPr>
  </p:notesTextViewPr>
  <p:notesViewPr>
    <p:cSldViewPr snapToGrid="0">
      <p:cViewPr varScale="1">
        <p:scale>
          <a:sx n="88" d="100"/>
          <a:sy n="88" d="100"/>
        </p:scale>
        <p:origin x="3822" y="7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handoutMaster" Target="handoutMasters/handoutMaster1.xml"/><Relationship Id="rId18" Type="http://schemas.openxmlformats.org/officeDocument/2006/relationships/tableStyles" Target="tableStyle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notesMaster" Target="notesMasters/notesMaster1.xml"/><Relationship Id="rId17"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presProps" Target="presProp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commentAuthors" Target="commentAuthor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0F07F19-1F50-4B42-A7A0-278DF9D25BB1}" type="doc">
      <dgm:prSet loTypeId="urn:microsoft.com/office/officeart/2016/7/layout/BasicLinearProcessNumbered#1" loCatId="process" qsTypeId="urn:microsoft.com/office/officeart/2005/8/quickstyle/simple1" qsCatId="simple" csTypeId="urn:microsoft.com/office/officeart/2005/8/colors/accent1_2" csCatId="accent1" phldr="1"/>
      <dgm:spPr/>
      <dgm:t>
        <a:bodyPr rtlCol="0"/>
        <a:lstStyle/>
        <a:p>
          <a:pPr rtl="0"/>
          <a:endParaRPr lang="en-US"/>
        </a:p>
      </dgm:t>
    </dgm:pt>
    <dgm:pt modelId="{2EE95FC5-CD6B-4A50-9262-DC414E16C3EA}">
      <dgm:prSet custT="1"/>
      <dgm:spPr/>
      <dgm:t>
        <a:bodyPr lIns="288000" rtlCol="0"/>
        <a:lstStyle/>
        <a:p>
          <a:pPr rtl="0"/>
          <a:r>
            <a:rPr lang="fr-FR" sz="2000" noProof="0" dirty="0" err="1">
              <a:solidFill>
                <a:schemeClr val="accent1">
                  <a:lumMod val="75000"/>
                </a:schemeClr>
              </a:solidFill>
            </a:rPr>
            <a:t>Primary</a:t>
          </a:r>
          <a:r>
            <a:rPr lang="fr-FR" sz="2000" noProof="0" dirty="0">
              <a:solidFill>
                <a:schemeClr val="accent1">
                  <a:lumMod val="75000"/>
                </a:schemeClr>
              </a:solidFill>
            </a:rPr>
            <a:t> </a:t>
          </a:r>
          <a:r>
            <a:rPr lang="fr-FR" sz="2000" noProof="0" dirty="0" err="1">
              <a:solidFill>
                <a:schemeClr val="accent1">
                  <a:lumMod val="75000"/>
                </a:schemeClr>
              </a:solidFill>
            </a:rPr>
            <a:t>season</a:t>
          </a:r>
          <a:r>
            <a:rPr lang="fr-FR" sz="2000" noProof="0" dirty="0">
              <a:solidFill>
                <a:schemeClr val="accent1">
                  <a:lumMod val="75000"/>
                </a:schemeClr>
              </a:solidFill>
            </a:rPr>
            <a:t> </a:t>
          </a:r>
          <a:r>
            <a:rPr lang="fr-FR" sz="2000" noProof="0" dirty="0" err="1">
              <a:solidFill>
                <a:schemeClr val="accent1">
                  <a:lumMod val="75000"/>
                </a:schemeClr>
              </a:solidFill>
            </a:rPr>
            <a:t>started</a:t>
          </a:r>
          <a:endParaRPr lang="fr-FR" sz="2000" noProof="0" dirty="0">
            <a:solidFill>
              <a:schemeClr val="accent1">
                <a:lumMod val="75000"/>
              </a:schemeClr>
            </a:solidFill>
          </a:endParaRPr>
        </a:p>
        <a:p>
          <a:pPr rtl="0"/>
          <a:r>
            <a:rPr lang="fr-FR" sz="1500" dirty="0" err="1">
              <a:solidFill>
                <a:schemeClr val="tx1">
                  <a:lumMod val="95000"/>
                  <a:lumOff val="5000"/>
                </a:schemeClr>
              </a:solidFill>
            </a:rPr>
            <a:t>February</a:t>
          </a:r>
          <a:endParaRPr lang="fr-FR" sz="1500" noProof="0" dirty="0">
            <a:solidFill>
              <a:schemeClr val="tx1">
                <a:lumMod val="95000"/>
                <a:lumOff val="5000"/>
              </a:schemeClr>
            </a:solidFill>
          </a:endParaRPr>
        </a:p>
      </dgm:t>
    </dgm:pt>
    <dgm:pt modelId="{75374347-884B-4721-8CFF-DF080F5B1C79}" type="parTrans" cxnId="{B3F19EC2-A372-4EC3-BFE0-C62FFDFE3DF6}">
      <dgm:prSet/>
      <dgm:spPr/>
      <dgm:t>
        <a:bodyPr rtlCol="0"/>
        <a:lstStyle/>
        <a:p>
          <a:pPr rtl="0"/>
          <a:endParaRPr lang="fr-FR" noProof="0" dirty="0"/>
        </a:p>
      </dgm:t>
    </dgm:pt>
    <dgm:pt modelId="{C99EBBB1-E916-471C-83C9-ABE85B42AC26}" type="sibTrans" cxnId="{B3F19EC2-A372-4EC3-BFE0-C62FFDFE3DF6}">
      <dgm:prSet phldrT="1" phldr="0"/>
      <dgm:spPr/>
      <dgm:t>
        <a:bodyPr rtlCol="0"/>
        <a:lstStyle/>
        <a:p>
          <a:pPr rtl="0"/>
          <a:r>
            <a:rPr lang="fr-FR" noProof="0"/>
            <a:t>1</a:t>
          </a:r>
          <a:endParaRPr lang="fr-FR" noProof="0" dirty="0"/>
        </a:p>
      </dgm:t>
    </dgm:pt>
    <dgm:pt modelId="{F05611F0-8256-4954-B6CB-ED6B4F2DD397}">
      <dgm:prSet custT="1"/>
      <dgm:spPr/>
      <dgm:t>
        <a:bodyPr lIns="288000" rtlCol="0"/>
        <a:lstStyle/>
        <a:p>
          <a:pPr rtl="0"/>
          <a:r>
            <a:rPr lang="fr-FR" sz="2000" noProof="0" dirty="0">
              <a:solidFill>
                <a:schemeClr val="accent1">
                  <a:lumMod val="75000"/>
                </a:schemeClr>
              </a:solidFill>
            </a:rPr>
            <a:t>Summer convention</a:t>
          </a:r>
        </a:p>
        <a:p>
          <a:pPr rtl="0"/>
          <a:r>
            <a:rPr lang="fr-FR" sz="1500" b="0" i="0" dirty="0">
              <a:solidFill>
                <a:schemeClr val="tx1">
                  <a:lumMod val="95000"/>
                  <a:lumOff val="5000"/>
                </a:schemeClr>
              </a:solidFill>
            </a:rPr>
            <a:t>August</a:t>
          </a:r>
          <a:endParaRPr lang="fr-FR" sz="1500" noProof="0" dirty="0">
            <a:solidFill>
              <a:schemeClr val="tx1">
                <a:lumMod val="95000"/>
                <a:lumOff val="5000"/>
              </a:schemeClr>
            </a:solidFill>
          </a:endParaRPr>
        </a:p>
      </dgm:t>
    </dgm:pt>
    <dgm:pt modelId="{CD7328D6-9FAE-4506-9BDB-E06A571EC1D4}" type="parTrans" cxnId="{914FACD2-336A-4471-9E99-312B3F8EAB04}">
      <dgm:prSet/>
      <dgm:spPr/>
      <dgm:t>
        <a:bodyPr rtlCol="0"/>
        <a:lstStyle/>
        <a:p>
          <a:pPr rtl="0"/>
          <a:endParaRPr lang="fr-FR" noProof="0" dirty="0"/>
        </a:p>
      </dgm:t>
    </dgm:pt>
    <dgm:pt modelId="{6BD5265A-8333-420D-BDB2-65F10B3EBD76}" type="sibTrans" cxnId="{914FACD2-336A-4471-9E99-312B3F8EAB04}">
      <dgm:prSet phldrT="2" phldr="0"/>
      <dgm:spPr/>
      <dgm:t>
        <a:bodyPr rtlCol="0"/>
        <a:lstStyle/>
        <a:p>
          <a:pPr rtl="0"/>
          <a:r>
            <a:rPr lang="fr-FR" noProof="0"/>
            <a:t>2</a:t>
          </a:r>
          <a:endParaRPr lang="fr-FR" noProof="0" dirty="0"/>
        </a:p>
      </dgm:t>
    </dgm:pt>
    <dgm:pt modelId="{22625139-F93A-4F3F-A7AA-4923A01AEDF3}">
      <dgm:prSet custT="1"/>
      <dgm:spPr/>
      <dgm:t>
        <a:bodyPr lIns="288000" rtlCol="0"/>
        <a:lstStyle/>
        <a:p>
          <a:pPr rtl="0"/>
          <a:r>
            <a:rPr lang="fr-FR" sz="2000" noProof="0" dirty="0" err="1">
              <a:solidFill>
                <a:schemeClr val="accent1">
                  <a:lumMod val="75000"/>
                </a:schemeClr>
              </a:solidFill>
            </a:rPr>
            <a:t>Popular</a:t>
          </a:r>
          <a:r>
            <a:rPr lang="fr-FR" sz="2000" noProof="0" dirty="0">
              <a:solidFill>
                <a:schemeClr val="accent1">
                  <a:lumMod val="75000"/>
                </a:schemeClr>
              </a:solidFill>
            </a:rPr>
            <a:t> vote</a:t>
          </a:r>
        </a:p>
        <a:p>
          <a:pPr rtl="0"/>
          <a:endParaRPr lang="fr-FR" sz="1500" noProof="0" dirty="0">
            <a:solidFill>
              <a:schemeClr val="accent1">
                <a:lumMod val="75000"/>
              </a:schemeClr>
            </a:solidFill>
          </a:endParaRPr>
        </a:p>
        <a:p>
          <a:pPr rtl="0"/>
          <a:r>
            <a:rPr lang="fr-FR" sz="1500" dirty="0" err="1"/>
            <a:t>November</a:t>
          </a:r>
          <a:endParaRPr lang="fr-FR" sz="1500" noProof="0" dirty="0">
            <a:solidFill>
              <a:schemeClr val="tx1">
                <a:lumMod val="95000"/>
                <a:lumOff val="5000"/>
              </a:schemeClr>
            </a:solidFill>
          </a:endParaRPr>
        </a:p>
      </dgm:t>
    </dgm:pt>
    <dgm:pt modelId="{F549A0EB-6BE9-4749-8336-B02A279AE302}" type="parTrans" cxnId="{FC7721F0-429B-4CE7-BE98-C2F3C41FE9C7}">
      <dgm:prSet/>
      <dgm:spPr/>
      <dgm:t>
        <a:bodyPr rtlCol="0"/>
        <a:lstStyle/>
        <a:p>
          <a:pPr rtl="0"/>
          <a:endParaRPr lang="fr-FR" noProof="0" dirty="0"/>
        </a:p>
      </dgm:t>
    </dgm:pt>
    <dgm:pt modelId="{A8E2FA08-4DD4-4654-A85D-9A99162D6201}" type="sibTrans" cxnId="{FC7721F0-429B-4CE7-BE98-C2F3C41FE9C7}">
      <dgm:prSet phldrT="3" phldr="0"/>
      <dgm:spPr/>
      <dgm:t>
        <a:bodyPr rtlCol="0"/>
        <a:lstStyle/>
        <a:p>
          <a:pPr rtl="0"/>
          <a:r>
            <a:rPr lang="fr-FR" noProof="0"/>
            <a:t>3</a:t>
          </a:r>
          <a:endParaRPr lang="fr-FR" noProof="0" dirty="0"/>
        </a:p>
      </dgm:t>
    </dgm:pt>
    <dgm:pt modelId="{140952D0-0E1D-4F48-9F16-53581487CFA0}">
      <dgm:prSet custT="1"/>
      <dgm:spPr/>
      <dgm:t>
        <a:bodyPr lIns="288000" rtlCol="0"/>
        <a:lstStyle/>
        <a:p>
          <a:pPr rtl="0"/>
          <a:r>
            <a:rPr lang="fr-FR" sz="2000" noProof="0" dirty="0">
              <a:solidFill>
                <a:schemeClr val="accent1">
                  <a:lumMod val="75000"/>
                </a:schemeClr>
              </a:solidFill>
            </a:rPr>
            <a:t>Electoral </a:t>
          </a:r>
          <a:r>
            <a:rPr lang="fr-FR" sz="2000" noProof="0" dirty="0" err="1">
              <a:solidFill>
                <a:schemeClr val="accent1">
                  <a:lumMod val="75000"/>
                </a:schemeClr>
              </a:solidFill>
            </a:rPr>
            <a:t>College</a:t>
          </a:r>
          <a:r>
            <a:rPr lang="fr-FR" sz="2000" noProof="0" dirty="0">
              <a:solidFill>
                <a:schemeClr val="accent1">
                  <a:lumMod val="75000"/>
                </a:schemeClr>
              </a:solidFill>
            </a:rPr>
            <a:t> </a:t>
          </a:r>
          <a:r>
            <a:rPr lang="fr-FR" sz="2000" noProof="0" dirty="0" err="1">
              <a:solidFill>
                <a:schemeClr val="accent1">
                  <a:lumMod val="75000"/>
                </a:schemeClr>
              </a:solidFill>
            </a:rPr>
            <a:t>meet</a:t>
          </a:r>
          <a:endParaRPr lang="fr-FR" sz="2000" noProof="0" dirty="0">
            <a:solidFill>
              <a:schemeClr val="accent1">
                <a:lumMod val="75000"/>
              </a:schemeClr>
            </a:solidFill>
          </a:endParaRPr>
        </a:p>
        <a:p>
          <a:pPr rtl="0"/>
          <a:r>
            <a:rPr lang="fr-FR" sz="1500" b="0" i="0" dirty="0" err="1"/>
            <a:t>December</a:t>
          </a:r>
          <a:endParaRPr lang="fr-FR" sz="1500" noProof="0" dirty="0"/>
        </a:p>
      </dgm:t>
    </dgm:pt>
    <dgm:pt modelId="{790C446F-6917-41E7-BE01-7AFE2676D505}" type="parTrans" cxnId="{B07163E8-ADEC-492A-8F07-7E5786AB23AE}">
      <dgm:prSet/>
      <dgm:spPr/>
      <dgm:t>
        <a:bodyPr rtlCol="0"/>
        <a:lstStyle/>
        <a:p>
          <a:pPr rtl="0"/>
          <a:endParaRPr lang="fr-FR" noProof="0" dirty="0"/>
        </a:p>
      </dgm:t>
    </dgm:pt>
    <dgm:pt modelId="{2804F27C-9BA9-4D07-AB02-74BE7DFA2C0E}" type="sibTrans" cxnId="{B07163E8-ADEC-492A-8F07-7E5786AB23AE}">
      <dgm:prSet phldrT="4" phldr="0"/>
      <dgm:spPr/>
      <dgm:t>
        <a:bodyPr rtlCol="0"/>
        <a:lstStyle/>
        <a:p>
          <a:pPr rtl="0"/>
          <a:r>
            <a:rPr lang="fr-FR" noProof="0"/>
            <a:t>4</a:t>
          </a:r>
          <a:endParaRPr lang="fr-FR" noProof="0" dirty="0"/>
        </a:p>
      </dgm:t>
    </dgm:pt>
    <dgm:pt modelId="{C2F8C7F7-44C4-414A-BCCD-56E91DD0A777}">
      <dgm:prSet custT="1"/>
      <dgm:spPr/>
      <dgm:t>
        <a:bodyPr lIns="288000" rtlCol="0"/>
        <a:lstStyle/>
        <a:p>
          <a:pPr rtl="0"/>
          <a:r>
            <a:rPr lang="fr-FR" sz="2000" noProof="0" dirty="0" err="1">
              <a:solidFill>
                <a:schemeClr val="accent1">
                  <a:lumMod val="75000"/>
                </a:schemeClr>
              </a:solidFill>
            </a:rPr>
            <a:t>President</a:t>
          </a:r>
          <a:r>
            <a:rPr lang="fr-FR" sz="2000" noProof="0" dirty="0">
              <a:solidFill>
                <a:schemeClr val="accent1">
                  <a:lumMod val="75000"/>
                </a:schemeClr>
              </a:solidFill>
            </a:rPr>
            <a:t> </a:t>
          </a:r>
          <a:r>
            <a:rPr lang="fr-FR" sz="2000" noProof="0" dirty="0" err="1">
              <a:solidFill>
                <a:schemeClr val="accent1">
                  <a:lumMod val="75000"/>
                </a:schemeClr>
              </a:solidFill>
            </a:rPr>
            <a:t>takes</a:t>
          </a:r>
          <a:r>
            <a:rPr lang="fr-FR" sz="2000" noProof="0" dirty="0">
              <a:solidFill>
                <a:schemeClr val="accent1">
                  <a:lumMod val="75000"/>
                </a:schemeClr>
              </a:solidFill>
            </a:rPr>
            <a:t> office</a:t>
          </a:r>
        </a:p>
        <a:p>
          <a:pPr rtl="0"/>
          <a:r>
            <a:rPr lang="fr-FR" sz="1500" dirty="0" err="1"/>
            <a:t>January</a:t>
          </a:r>
          <a:endParaRPr lang="fr-FR" sz="1500" noProof="0" dirty="0"/>
        </a:p>
      </dgm:t>
    </dgm:pt>
    <dgm:pt modelId="{E6C6DF88-9436-40D7-BA84-18FE896A6151}" type="parTrans" cxnId="{14D43B81-F92D-4CD8-9D1E-78CBF092C750}">
      <dgm:prSet/>
      <dgm:spPr/>
      <dgm:t>
        <a:bodyPr rtlCol="0"/>
        <a:lstStyle/>
        <a:p>
          <a:pPr rtl="0"/>
          <a:endParaRPr lang="fr-FR" noProof="0" dirty="0"/>
        </a:p>
      </dgm:t>
    </dgm:pt>
    <dgm:pt modelId="{4E39967D-43EF-4F15-814A-2F491D900D43}" type="sibTrans" cxnId="{14D43B81-F92D-4CD8-9D1E-78CBF092C750}">
      <dgm:prSet phldrT="5" phldr="0"/>
      <dgm:spPr/>
      <dgm:t>
        <a:bodyPr rtlCol="0"/>
        <a:lstStyle/>
        <a:p>
          <a:pPr rtl="0"/>
          <a:r>
            <a:rPr lang="fr-FR" noProof="0"/>
            <a:t>5</a:t>
          </a:r>
          <a:endParaRPr lang="fr-FR" noProof="0" dirty="0"/>
        </a:p>
      </dgm:t>
    </dgm:pt>
    <dgm:pt modelId="{C09B749D-9CF7-492C-B341-D9553818451B}" type="pres">
      <dgm:prSet presAssocID="{D0F07F19-1F50-4B42-A7A0-278DF9D25BB1}" presName="Name0" presStyleCnt="0">
        <dgm:presLayoutVars>
          <dgm:animLvl val="lvl"/>
          <dgm:resizeHandles val="exact"/>
        </dgm:presLayoutVars>
      </dgm:prSet>
      <dgm:spPr/>
    </dgm:pt>
    <dgm:pt modelId="{8EEF3829-836D-4E60-A9BC-8F0AD18883EE}" type="pres">
      <dgm:prSet presAssocID="{2EE95FC5-CD6B-4A50-9262-DC414E16C3EA}" presName="compositeNode" presStyleCnt="0">
        <dgm:presLayoutVars>
          <dgm:bulletEnabled val="1"/>
        </dgm:presLayoutVars>
      </dgm:prSet>
      <dgm:spPr/>
    </dgm:pt>
    <dgm:pt modelId="{5947A689-FC4A-4FDF-BDDD-890A8474DEF9}" type="pres">
      <dgm:prSet presAssocID="{2EE95FC5-CD6B-4A50-9262-DC414E16C3EA}" presName="bgRect" presStyleLbl="bgAccFollowNode1" presStyleIdx="0" presStyleCnt="5"/>
      <dgm:spPr/>
    </dgm:pt>
    <dgm:pt modelId="{94E9EF1A-1D07-4210-9402-6C559E90358A}" type="pres">
      <dgm:prSet presAssocID="{C99EBBB1-E916-471C-83C9-ABE85B42AC26}" presName="sibTransNodeCircle" presStyleLbl="alignNode1" presStyleIdx="0" presStyleCnt="10">
        <dgm:presLayoutVars>
          <dgm:chMax val="0"/>
          <dgm:bulletEnabled/>
        </dgm:presLayoutVars>
      </dgm:prSet>
      <dgm:spPr>
        <a:prstGeom prst="rect">
          <a:avLst/>
        </a:prstGeom>
      </dgm:spPr>
    </dgm:pt>
    <dgm:pt modelId="{B9E74D06-8974-46A7-BDE8-CAC0846523DB}" type="pres">
      <dgm:prSet presAssocID="{2EE95FC5-CD6B-4A50-9262-DC414E16C3EA}" presName="bottomLine" presStyleLbl="alignNode1" presStyleIdx="1" presStyleCnt="10">
        <dgm:presLayoutVars/>
      </dgm:prSet>
      <dgm:spPr/>
    </dgm:pt>
    <dgm:pt modelId="{815671D8-22AE-4967-8461-EBC1C9F97F94}" type="pres">
      <dgm:prSet presAssocID="{2EE95FC5-CD6B-4A50-9262-DC414E16C3EA}" presName="nodeText" presStyleLbl="bgAccFollowNode1" presStyleIdx="0" presStyleCnt="5">
        <dgm:presLayoutVars>
          <dgm:bulletEnabled val="1"/>
        </dgm:presLayoutVars>
      </dgm:prSet>
      <dgm:spPr/>
    </dgm:pt>
    <dgm:pt modelId="{4345A606-3100-40DC-847D-F26F8DFFB0A4}" type="pres">
      <dgm:prSet presAssocID="{C99EBBB1-E916-471C-83C9-ABE85B42AC26}" presName="sibTrans" presStyleCnt="0"/>
      <dgm:spPr/>
    </dgm:pt>
    <dgm:pt modelId="{9D438F26-CD1B-4D67-AF02-B4D0BD99464E}" type="pres">
      <dgm:prSet presAssocID="{F05611F0-8256-4954-B6CB-ED6B4F2DD397}" presName="compositeNode" presStyleCnt="0">
        <dgm:presLayoutVars>
          <dgm:bulletEnabled val="1"/>
        </dgm:presLayoutVars>
      </dgm:prSet>
      <dgm:spPr/>
    </dgm:pt>
    <dgm:pt modelId="{5C8F9B26-840A-4F96-8D27-2D7E00511C9A}" type="pres">
      <dgm:prSet presAssocID="{F05611F0-8256-4954-B6CB-ED6B4F2DD397}" presName="bgRect" presStyleLbl="bgAccFollowNode1" presStyleIdx="1" presStyleCnt="5"/>
      <dgm:spPr/>
    </dgm:pt>
    <dgm:pt modelId="{DAC041B6-6570-477A-B4C1-5CB7E0EFE0DC}" type="pres">
      <dgm:prSet presAssocID="{6BD5265A-8333-420D-BDB2-65F10B3EBD76}" presName="sibTransNodeCircle" presStyleLbl="alignNode1" presStyleIdx="2" presStyleCnt="10">
        <dgm:presLayoutVars>
          <dgm:chMax val="0"/>
          <dgm:bulletEnabled/>
        </dgm:presLayoutVars>
      </dgm:prSet>
      <dgm:spPr>
        <a:prstGeom prst="rect">
          <a:avLst/>
        </a:prstGeom>
      </dgm:spPr>
    </dgm:pt>
    <dgm:pt modelId="{F8ADDB2A-2689-4ACF-8222-B372EB5C8D35}" type="pres">
      <dgm:prSet presAssocID="{F05611F0-8256-4954-B6CB-ED6B4F2DD397}" presName="bottomLine" presStyleLbl="alignNode1" presStyleIdx="3" presStyleCnt="10">
        <dgm:presLayoutVars/>
      </dgm:prSet>
      <dgm:spPr/>
    </dgm:pt>
    <dgm:pt modelId="{36EB2DDF-B510-4B3C-AF9A-757E14A78E4D}" type="pres">
      <dgm:prSet presAssocID="{F05611F0-8256-4954-B6CB-ED6B4F2DD397}" presName="nodeText" presStyleLbl="bgAccFollowNode1" presStyleIdx="1" presStyleCnt="5">
        <dgm:presLayoutVars>
          <dgm:bulletEnabled val="1"/>
        </dgm:presLayoutVars>
      </dgm:prSet>
      <dgm:spPr/>
    </dgm:pt>
    <dgm:pt modelId="{8BDDBF6E-ECE6-4E6A-B0D3-17197BA824D3}" type="pres">
      <dgm:prSet presAssocID="{6BD5265A-8333-420D-BDB2-65F10B3EBD76}" presName="sibTrans" presStyleCnt="0"/>
      <dgm:spPr/>
    </dgm:pt>
    <dgm:pt modelId="{5419C900-3474-4480-82CB-923AF8027A48}" type="pres">
      <dgm:prSet presAssocID="{22625139-F93A-4F3F-A7AA-4923A01AEDF3}" presName="compositeNode" presStyleCnt="0">
        <dgm:presLayoutVars>
          <dgm:bulletEnabled val="1"/>
        </dgm:presLayoutVars>
      </dgm:prSet>
      <dgm:spPr/>
    </dgm:pt>
    <dgm:pt modelId="{83253AE2-89B5-4ADC-817A-FEF4E0BC4B49}" type="pres">
      <dgm:prSet presAssocID="{22625139-F93A-4F3F-A7AA-4923A01AEDF3}" presName="bgRect" presStyleLbl="bgAccFollowNode1" presStyleIdx="2" presStyleCnt="5"/>
      <dgm:spPr/>
    </dgm:pt>
    <dgm:pt modelId="{82EE2C17-F664-4616-8F76-97637F08E124}" type="pres">
      <dgm:prSet presAssocID="{A8E2FA08-4DD4-4654-A85D-9A99162D6201}" presName="sibTransNodeCircle" presStyleLbl="alignNode1" presStyleIdx="4" presStyleCnt="10">
        <dgm:presLayoutVars>
          <dgm:chMax val="0"/>
          <dgm:bulletEnabled/>
        </dgm:presLayoutVars>
      </dgm:prSet>
      <dgm:spPr>
        <a:prstGeom prst="rect">
          <a:avLst/>
        </a:prstGeom>
      </dgm:spPr>
    </dgm:pt>
    <dgm:pt modelId="{96383FDE-483E-4E6D-B151-4FC41C065094}" type="pres">
      <dgm:prSet presAssocID="{22625139-F93A-4F3F-A7AA-4923A01AEDF3}" presName="bottomLine" presStyleLbl="alignNode1" presStyleIdx="5" presStyleCnt="10">
        <dgm:presLayoutVars/>
      </dgm:prSet>
      <dgm:spPr/>
    </dgm:pt>
    <dgm:pt modelId="{BBF86657-8EAE-46E6-B25A-D2056AE50973}" type="pres">
      <dgm:prSet presAssocID="{22625139-F93A-4F3F-A7AA-4923A01AEDF3}" presName="nodeText" presStyleLbl="bgAccFollowNode1" presStyleIdx="2" presStyleCnt="5">
        <dgm:presLayoutVars>
          <dgm:bulletEnabled val="1"/>
        </dgm:presLayoutVars>
      </dgm:prSet>
      <dgm:spPr/>
    </dgm:pt>
    <dgm:pt modelId="{8DC76FCE-F8A0-43BB-94B0-26867DA9F629}" type="pres">
      <dgm:prSet presAssocID="{A8E2FA08-4DD4-4654-A85D-9A99162D6201}" presName="sibTrans" presStyleCnt="0"/>
      <dgm:spPr/>
    </dgm:pt>
    <dgm:pt modelId="{46746BF8-8C13-403D-B74A-6BA79A7FA811}" type="pres">
      <dgm:prSet presAssocID="{140952D0-0E1D-4F48-9F16-53581487CFA0}" presName="compositeNode" presStyleCnt="0">
        <dgm:presLayoutVars>
          <dgm:bulletEnabled val="1"/>
        </dgm:presLayoutVars>
      </dgm:prSet>
      <dgm:spPr/>
    </dgm:pt>
    <dgm:pt modelId="{7ACBA089-E576-4FF4-865F-C3BBF7659A23}" type="pres">
      <dgm:prSet presAssocID="{140952D0-0E1D-4F48-9F16-53581487CFA0}" presName="bgRect" presStyleLbl="bgAccFollowNode1" presStyleIdx="3" presStyleCnt="5"/>
      <dgm:spPr/>
    </dgm:pt>
    <dgm:pt modelId="{3CBA3CC0-D70A-4B98-9329-64604EDF25F0}" type="pres">
      <dgm:prSet presAssocID="{2804F27C-9BA9-4D07-AB02-74BE7DFA2C0E}" presName="sibTransNodeCircle" presStyleLbl="alignNode1" presStyleIdx="6" presStyleCnt="10">
        <dgm:presLayoutVars>
          <dgm:chMax val="0"/>
          <dgm:bulletEnabled/>
        </dgm:presLayoutVars>
      </dgm:prSet>
      <dgm:spPr>
        <a:prstGeom prst="rect">
          <a:avLst/>
        </a:prstGeom>
      </dgm:spPr>
    </dgm:pt>
    <dgm:pt modelId="{5BE72261-3EB3-4585-8739-2FFBAED12B80}" type="pres">
      <dgm:prSet presAssocID="{140952D0-0E1D-4F48-9F16-53581487CFA0}" presName="bottomLine" presStyleLbl="alignNode1" presStyleIdx="7" presStyleCnt="10">
        <dgm:presLayoutVars/>
      </dgm:prSet>
      <dgm:spPr/>
    </dgm:pt>
    <dgm:pt modelId="{64EF213D-B16C-4AC2-8183-B62F7FC17277}" type="pres">
      <dgm:prSet presAssocID="{140952D0-0E1D-4F48-9F16-53581487CFA0}" presName="nodeText" presStyleLbl="bgAccFollowNode1" presStyleIdx="3" presStyleCnt="5">
        <dgm:presLayoutVars>
          <dgm:bulletEnabled val="1"/>
        </dgm:presLayoutVars>
      </dgm:prSet>
      <dgm:spPr/>
    </dgm:pt>
    <dgm:pt modelId="{5104EC6E-10DA-48BE-A121-0D66CB60A3C3}" type="pres">
      <dgm:prSet presAssocID="{2804F27C-9BA9-4D07-AB02-74BE7DFA2C0E}" presName="sibTrans" presStyleCnt="0"/>
      <dgm:spPr/>
    </dgm:pt>
    <dgm:pt modelId="{A0A34020-1B08-49AD-AD60-D2002D7C7E0A}" type="pres">
      <dgm:prSet presAssocID="{C2F8C7F7-44C4-414A-BCCD-56E91DD0A777}" presName="compositeNode" presStyleCnt="0">
        <dgm:presLayoutVars>
          <dgm:bulletEnabled val="1"/>
        </dgm:presLayoutVars>
      </dgm:prSet>
      <dgm:spPr/>
    </dgm:pt>
    <dgm:pt modelId="{5F8AA2D1-7ADE-4FAB-AB73-E999EB93EDA0}" type="pres">
      <dgm:prSet presAssocID="{C2F8C7F7-44C4-414A-BCCD-56E91DD0A777}" presName="bgRect" presStyleLbl="bgAccFollowNode1" presStyleIdx="4" presStyleCnt="5"/>
      <dgm:spPr/>
    </dgm:pt>
    <dgm:pt modelId="{FEC87D35-FF68-4830-9865-7026502B7734}" type="pres">
      <dgm:prSet presAssocID="{4E39967D-43EF-4F15-814A-2F491D900D43}" presName="sibTransNodeCircle" presStyleLbl="alignNode1" presStyleIdx="8" presStyleCnt="10">
        <dgm:presLayoutVars>
          <dgm:chMax val="0"/>
          <dgm:bulletEnabled/>
        </dgm:presLayoutVars>
      </dgm:prSet>
      <dgm:spPr>
        <a:prstGeom prst="rect">
          <a:avLst/>
        </a:prstGeom>
      </dgm:spPr>
    </dgm:pt>
    <dgm:pt modelId="{F57AF353-CCB4-4030-9EEE-1DC7B4B0CC7D}" type="pres">
      <dgm:prSet presAssocID="{C2F8C7F7-44C4-414A-BCCD-56E91DD0A777}" presName="bottomLine" presStyleLbl="alignNode1" presStyleIdx="9" presStyleCnt="10">
        <dgm:presLayoutVars/>
      </dgm:prSet>
      <dgm:spPr/>
    </dgm:pt>
    <dgm:pt modelId="{9CC4D03B-B44B-4A64-A041-4758701F1C59}" type="pres">
      <dgm:prSet presAssocID="{C2F8C7F7-44C4-414A-BCCD-56E91DD0A777}" presName="nodeText" presStyleLbl="bgAccFollowNode1" presStyleIdx="4" presStyleCnt="5">
        <dgm:presLayoutVars>
          <dgm:bulletEnabled val="1"/>
        </dgm:presLayoutVars>
      </dgm:prSet>
      <dgm:spPr/>
    </dgm:pt>
  </dgm:ptLst>
  <dgm:cxnLst>
    <dgm:cxn modelId="{A4B80D2D-7E35-421F-8BF9-55B39C33B9BE}" type="presOf" srcId="{A8E2FA08-4DD4-4654-A85D-9A99162D6201}" destId="{82EE2C17-F664-4616-8F76-97637F08E124}" srcOrd="0" destOrd="0" presId="urn:microsoft.com/office/officeart/2016/7/layout/BasicLinearProcessNumbered#1"/>
    <dgm:cxn modelId="{C0185933-A2E8-4CA8-BE2D-4651F528D2DE}" type="presOf" srcId="{2EE95FC5-CD6B-4A50-9262-DC414E16C3EA}" destId="{815671D8-22AE-4967-8461-EBC1C9F97F94}" srcOrd="1" destOrd="0" presId="urn:microsoft.com/office/officeart/2016/7/layout/BasicLinearProcessNumbered#1"/>
    <dgm:cxn modelId="{2218E939-6CA8-4442-A4E7-EF92FEA01DDF}" type="presOf" srcId="{140952D0-0E1D-4F48-9F16-53581487CFA0}" destId="{7ACBA089-E576-4FF4-865F-C3BBF7659A23}" srcOrd="0" destOrd="0" presId="urn:microsoft.com/office/officeart/2016/7/layout/BasicLinearProcessNumbered#1"/>
    <dgm:cxn modelId="{23907F3B-DE45-45CF-9707-5E4F6F6973DA}" type="presOf" srcId="{D0F07F19-1F50-4B42-A7A0-278DF9D25BB1}" destId="{C09B749D-9CF7-492C-B341-D9553818451B}" srcOrd="0" destOrd="0" presId="urn:microsoft.com/office/officeart/2016/7/layout/BasicLinearProcessNumbered#1"/>
    <dgm:cxn modelId="{AFE8A667-BFCC-42CE-A7FE-3066C60B154E}" type="presOf" srcId="{F05611F0-8256-4954-B6CB-ED6B4F2DD397}" destId="{5C8F9B26-840A-4F96-8D27-2D7E00511C9A}" srcOrd="0" destOrd="0" presId="urn:microsoft.com/office/officeart/2016/7/layout/BasicLinearProcessNumbered#1"/>
    <dgm:cxn modelId="{6C312549-8F7E-4A80-AB71-9D3156BFBF4C}" type="presOf" srcId="{C2F8C7F7-44C4-414A-BCCD-56E91DD0A777}" destId="{5F8AA2D1-7ADE-4FAB-AB73-E999EB93EDA0}" srcOrd="0" destOrd="0" presId="urn:microsoft.com/office/officeart/2016/7/layout/BasicLinearProcessNumbered#1"/>
    <dgm:cxn modelId="{7043076B-C1A0-4D82-B9C2-7389C21548EF}" type="presOf" srcId="{22625139-F93A-4F3F-A7AA-4923A01AEDF3}" destId="{BBF86657-8EAE-46E6-B25A-D2056AE50973}" srcOrd="1" destOrd="0" presId="urn:microsoft.com/office/officeart/2016/7/layout/BasicLinearProcessNumbered#1"/>
    <dgm:cxn modelId="{40CAD671-AB1B-4EF2-BD4C-E4C43639C27E}" type="presOf" srcId="{2EE95FC5-CD6B-4A50-9262-DC414E16C3EA}" destId="{5947A689-FC4A-4FDF-BDDD-890A8474DEF9}" srcOrd="0" destOrd="0" presId="urn:microsoft.com/office/officeart/2016/7/layout/BasicLinearProcessNumbered#1"/>
    <dgm:cxn modelId="{14D43B81-F92D-4CD8-9D1E-78CBF092C750}" srcId="{D0F07F19-1F50-4B42-A7A0-278DF9D25BB1}" destId="{C2F8C7F7-44C4-414A-BCCD-56E91DD0A777}" srcOrd="4" destOrd="0" parTransId="{E6C6DF88-9436-40D7-BA84-18FE896A6151}" sibTransId="{4E39967D-43EF-4F15-814A-2F491D900D43}"/>
    <dgm:cxn modelId="{9CDE7D88-716E-4C97-9A52-FF7131643C5F}" type="presOf" srcId="{F05611F0-8256-4954-B6CB-ED6B4F2DD397}" destId="{36EB2DDF-B510-4B3C-AF9A-757E14A78E4D}" srcOrd="1" destOrd="0" presId="urn:microsoft.com/office/officeart/2016/7/layout/BasicLinearProcessNumbered#1"/>
    <dgm:cxn modelId="{DD5C168A-90C7-41E2-9576-A79BBC6325CE}" type="presOf" srcId="{C99EBBB1-E916-471C-83C9-ABE85B42AC26}" destId="{94E9EF1A-1D07-4210-9402-6C559E90358A}" srcOrd="0" destOrd="0" presId="urn:microsoft.com/office/officeart/2016/7/layout/BasicLinearProcessNumbered#1"/>
    <dgm:cxn modelId="{CBD31B8E-CB23-4FA8-93FE-5BB4814BBB0B}" type="presOf" srcId="{2804F27C-9BA9-4D07-AB02-74BE7DFA2C0E}" destId="{3CBA3CC0-D70A-4B98-9329-64604EDF25F0}" srcOrd="0" destOrd="0" presId="urn:microsoft.com/office/officeart/2016/7/layout/BasicLinearProcessNumbered#1"/>
    <dgm:cxn modelId="{B3F19EC2-A372-4EC3-BFE0-C62FFDFE3DF6}" srcId="{D0F07F19-1F50-4B42-A7A0-278DF9D25BB1}" destId="{2EE95FC5-CD6B-4A50-9262-DC414E16C3EA}" srcOrd="0" destOrd="0" parTransId="{75374347-884B-4721-8CFF-DF080F5B1C79}" sibTransId="{C99EBBB1-E916-471C-83C9-ABE85B42AC26}"/>
    <dgm:cxn modelId="{40F5D2CB-DECC-41AF-8388-AD6EA6907126}" type="presOf" srcId="{6BD5265A-8333-420D-BDB2-65F10B3EBD76}" destId="{DAC041B6-6570-477A-B4C1-5CB7E0EFE0DC}" srcOrd="0" destOrd="0" presId="urn:microsoft.com/office/officeart/2016/7/layout/BasicLinearProcessNumbered#1"/>
    <dgm:cxn modelId="{914FACD2-336A-4471-9E99-312B3F8EAB04}" srcId="{D0F07F19-1F50-4B42-A7A0-278DF9D25BB1}" destId="{F05611F0-8256-4954-B6CB-ED6B4F2DD397}" srcOrd="1" destOrd="0" parTransId="{CD7328D6-9FAE-4506-9BDB-E06A571EC1D4}" sibTransId="{6BD5265A-8333-420D-BDB2-65F10B3EBD76}"/>
    <dgm:cxn modelId="{40CCC9E3-44E6-462B-900C-44AC8FC352F3}" type="presOf" srcId="{4E39967D-43EF-4F15-814A-2F491D900D43}" destId="{FEC87D35-FF68-4830-9865-7026502B7734}" srcOrd="0" destOrd="0" presId="urn:microsoft.com/office/officeart/2016/7/layout/BasicLinearProcessNumbered#1"/>
    <dgm:cxn modelId="{B07163E8-ADEC-492A-8F07-7E5786AB23AE}" srcId="{D0F07F19-1F50-4B42-A7A0-278DF9D25BB1}" destId="{140952D0-0E1D-4F48-9F16-53581487CFA0}" srcOrd="3" destOrd="0" parTransId="{790C446F-6917-41E7-BE01-7AFE2676D505}" sibTransId="{2804F27C-9BA9-4D07-AB02-74BE7DFA2C0E}"/>
    <dgm:cxn modelId="{D0999FEB-3F13-4B99-8767-7340A2A83933}" type="presOf" srcId="{22625139-F93A-4F3F-A7AA-4923A01AEDF3}" destId="{83253AE2-89B5-4ADC-817A-FEF4E0BC4B49}" srcOrd="0" destOrd="0" presId="urn:microsoft.com/office/officeart/2016/7/layout/BasicLinearProcessNumbered#1"/>
    <dgm:cxn modelId="{E061BDEB-384B-4165-AF47-0D2CE9C70384}" type="presOf" srcId="{C2F8C7F7-44C4-414A-BCCD-56E91DD0A777}" destId="{9CC4D03B-B44B-4A64-A041-4758701F1C59}" srcOrd="1" destOrd="0" presId="urn:microsoft.com/office/officeart/2016/7/layout/BasicLinearProcessNumbered#1"/>
    <dgm:cxn modelId="{FC7721F0-429B-4CE7-BE98-C2F3C41FE9C7}" srcId="{D0F07F19-1F50-4B42-A7A0-278DF9D25BB1}" destId="{22625139-F93A-4F3F-A7AA-4923A01AEDF3}" srcOrd="2" destOrd="0" parTransId="{F549A0EB-6BE9-4749-8336-B02A279AE302}" sibTransId="{A8E2FA08-4DD4-4654-A85D-9A99162D6201}"/>
    <dgm:cxn modelId="{27E5EDFC-7359-48F6-8E3F-270CF15B8D2C}" type="presOf" srcId="{140952D0-0E1D-4F48-9F16-53581487CFA0}" destId="{64EF213D-B16C-4AC2-8183-B62F7FC17277}" srcOrd="1" destOrd="0" presId="urn:microsoft.com/office/officeart/2016/7/layout/BasicLinearProcessNumbered#1"/>
    <dgm:cxn modelId="{B5FABEA6-FE83-4DC3-A3AB-25B621203785}" type="presParOf" srcId="{C09B749D-9CF7-492C-B341-D9553818451B}" destId="{8EEF3829-836D-4E60-A9BC-8F0AD18883EE}" srcOrd="0" destOrd="0" presId="urn:microsoft.com/office/officeart/2016/7/layout/BasicLinearProcessNumbered#1"/>
    <dgm:cxn modelId="{E8C71572-9F0A-4ED2-BA52-A961EB56A76C}" type="presParOf" srcId="{8EEF3829-836D-4E60-A9BC-8F0AD18883EE}" destId="{5947A689-FC4A-4FDF-BDDD-890A8474DEF9}" srcOrd="0" destOrd="0" presId="urn:microsoft.com/office/officeart/2016/7/layout/BasicLinearProcessNumbered#1"/>
    <dgm:cxn modelId="{67C04E6E-4316-4DC8-9615-DBC47E4DDF35}" type="presParOf" srcId="{8EEF3829-836D-4E60-A9BC-8F0AD18883EE}" destId="{94E9EF1A-1D07-4210-9402-6C559E90358A}" srcOrd="1" destOrd="0" presId="urn:microsoft.com/office/officeart/2016/7/layout/BasicLinearProcessNumbered#1"/>
    <dgm:cxn modelId="{003FA2D7-FBDD-45A5-BDB1-BBCD5557649A}" type="presParOf" srcId="{8EEF3829-836D-4E60-A9BC-8F0AD18883EE}" destId="{B9E74D06-8974-46A7-BDE8-CAC0846523DB}" srcOrd="2" destOrd="0" presId="urn:microsoft.com/office/officeart/2016/7/layout/BasicLinearProcessNumbered#1"/>
    <dgm:cxn modelId="{3E9A9986-48DD-4CC7-91FE-1707EBC7E65A}" type="presParOf" srcId="{8EEF3829-836D-4E60-A9BC-8F0AD18883EE}" destId="{815671D8-22AE-4967-8461-EBC1C9F97F94}" srcOrd="3" destOrd="0" presId="urn:microsoft.com/office/officeart/2016/7/layout/BasicLinearProcessNumbered#1"/>
    <dgm:cxn modelId="{2711AD4E-AE27-4FCF-8A6A-77C0EB08E796}" type="presParOf" srcId="{C09B749D-9CF7-492C-B341-D9553818451B}" destId="{4345A606-3100-40DC-847D-F26F8DFFB0A4}" srcOrd="1" destOrd="0" presId="urn:microsoft.com/office/officeart/2016/7/layout/BasicLinearProcessNumbered#1"/>
    <dgm:cxn modelId="{71DE8450-1714-444C-A82B-015776242CCF}" type="presParOf" srcId="{C09B749D-9CF7-492C-B341-D9553818451B}" destId="{9D438F26-CD1B-4D67-AF02-B4D0BD99464E}" srcOrd="2" destOrd="0" presId="urn:microsoft.com/office/officeart/2016/7/layout/BasicLinearProcessNumbered#1"/>
    <dgm:cxn modelId="{5C537732-B693-4D12-B5ED-85D7EFE25956}" type="presParOf" srcId="{9D438F26-CD1B-4D67-AF02-B4D0BD99464E}" destId="{5C8F9B26-840A-4F96-8D27-2D7E00511C9A}" srcOrd="0" destOrd="0" presId="urn:microsoft.com/office/officeart/2016/7/layout/BasicLinearProcessNumbered#1"/>
    <dgm:cxn modelId="{A7EE3BFC-F03A-45E6-B212-83404EE12240}" type="presParOf" srcId="{9D438F26-CD1B-4D67-AF02-B4D0BD99464E}" destId="{DAC041B6-6570-477A-B4C1-5CB7E0EFE0DC}" srcOrd="1" destOrd="0" presId="urn:microsoft.com/office/officeart/2016/7/layout/BasicLinearProcessNumbered#1"/>
    <dgm:cxn modelId="{5F897C40-4F74-425D-8ECE-E06A106892E5}" type="presParOf" srcId="{9D438F26-CD1B-4D67-AF02-B4D0BD99464E}" destId="{F8ADDB2A-2689-4ACF-8222-B372EB5C8D35}" srcOrd="2" destOrd="0" presId="urn:microsoft.com/office/officeart/2016/7/layout/BasicLinearProcessNumbered#1"/>
    <dgm:cxn modelId="{B161A182-985E-47E7-B65C-F6AD87BFA0F7}" type="presParOf" srcId="{9D438F26-CD1B-4D67-AF02-B4D0BD99464E}" destId="{36EB2DDF-B510-4B3C-AF9A-757E14A78E4D}" srcOrd="3" destOrd="0" presId="urn:microsoft.com/office/officeart/2016/7/layout/BasicLinearProcessNumbered#1"/>
    <dgm:cxn modelId="{FDEB4A67-6531-4467-87D6-1AE9F901F051}" type="presParOf" srcId="{C09B749D-9CF7-492C-B341-D9553818451B}" destId="{8BDDBF6E-ECE6-4E6A-B0D3-17197BA824D3}" srcOrd="3" destOrd="0" presId="urn:microsoft.com/office/officeart/2016/7/layout/BasicLinearProcessNumbered#1"/>
    <dgm:cxn modelId="{5792E72B-E132-444A-BAAD-0F2F78F0396C}" type="presParOf" srcId="{C09B749D-9CF7-492C-B341-D9553818451B}" destId="{5419C900-3474-4480-82CB-923AF8027A48}" srcOrd="4" destOrd="0" presId="urn:microsoft.com/office/officeart/2016/7/layout/BasicLinearProcessNumbered#1"/>
    <dgm:cxn modelId="{9985658F-827E-4C3E-901A-BB8B62931A97}" type="presParOf" srcId="{5419C900-3474-4480-82CB-923AF8027A48}" destId="{83253AE2-89B5-4ADC-817A-FEF4E0BC4B49}" srcOrd="0" destOrd="0" presId="urn:microsoft.com/office/officeart/2016/7/layout/BasicLinearProcessNumbered#1"/>
    <dgm:cxn modelId="{48A7D195-BEC4-4325-8BFF-25B8CA13DC53}" type="presParOf" srcId="{5419C900-3474-4480-82CB-923AF8027A48}" destId="{82EE2C17-F664-4616-8F76-97637F08E124}" srcOrd="1" destOrd="0" presId="urn:microsoft.com/office/officeart/2016/7/layout/BasicLinearProcessNumbered#1"/>
    <dgm:cxn modelId="{DFA21DE9-D23E-4AEC-984F-38954304B882}" type="presParOf" srcId="{5419C900-3474-4480-82CB-923AF8027A48}" destId="{96383FDE-483E-4E6D-B151-4FC41C065094}" srcOrd="2" destOrd="0" presId="urn:microsoft.com/office/officeart/2016/7/layout/BasicLinearProcessNumbered#1"/>
    <dgm:cxn modelId="{110189D1-9E6B-4E0C-8667-C0A3012E8A84}" type="presParOf" srcId="{5419C900-3474-4480-82CB-923AF8027A48}" destId="{BBF86657-8EAE-46E6-B25A-D2056AE50973}" srcOrd="3" destOrd="0" presId="urn:microsoft.com/office/officeart/2016/7/layout/BasicLinearProcessNumbered#1"/>
    <dgm:cxn modelId="{6F4652E6-670E-47E1-8BB6-F10FC0002FE5}" type="presParOf" srcId="{C09B749D-9CF7-492C-B341-D9553818451B}" destId="{8DC76FCE-F8A0-43BB-94B0-26867DA9F629}" srcOrd="5" destOrd="0" presId="urn:microsoft.com/office/officeart/2016/7/layout/BasicLinearProcessNumbered#1"/>
    <dgm:cxn modelId="{952C4F1E-455C-44B2-8633-E11FFDA1CF16}" type="presParOf" srcId="{C09B749D-9CF7-492C-B341-D9553818451B}" destId="{46746BF8-8C13-403D-B74A-6BA79A7FA811}" srcOrd="6" destOrd="0" presId="urn:microsoft.com/office/officeart/2016/7/layout/BasicLinearProcessNumbered#1"/>
    <dgm:cxn modelId="{199291F3-CB47-4BB7-8551-CC7D94A62A3D}" type="presParOf" srcId="{46746BF8-8C13-403D-B74A-6BA79A7FA811}" destId="{7ACBA089-E576-4FF4-865F-C3BBF7659A23}" srcOrd="0" destOrd="0" presId="urn:microsoft.com/office/officeart/2016/7/layout/BasicLinearProcessNumbered#1"/>
    <dgm:cxn modelId="{14456339-3232-4F27-8745-6AE7ED279122}" type="presParOf" srcId="{46746BF8-8C13-403D-B74A-6BA79A7FA811}" destId="{3CBA3CC0-D70A-4B98-9329-64604EDF25F0}" srcOrd="1" destOrd="0" presId="urn:microsoft.com/office/officeart/2016/7/layout/BasicLinearProcessNumbered#1"/>
    <dgm:cxn modelId="{A8938D10-3458-4190-A261-C341522970A2}" type="presParOf" srcId="{46746BF8-8C13-403D-B74A-6BA79A7FA811}" destId="{5BE72261-3EB3-4585-8739-2FFBAED12B80}" srcOrd="2" destOrd="0" presId="urn:microsoft.com/office/officeart/2016/7/layout/BasicLinearProcessNumbered#1"/>
    <dgm:cxn modelId="{C1F113A0-9F7B-4396-8E1F-EC384DF862FF}" type="presParOf" srcId="{46746BF8-8C13-403D-B74A-6BA79A7FA811}" destId="{64EF213D-B16C-4AC2-8183-B62F7FC17277}" srcOrd="3" destOrd="0" presId="urn:microsoft.com/office/officeart/2016/7/layout/BasicLinearProcessNumbered#1"/>
    <dgm:cxn modelId="{4131D598-AA25-4B7C-AFA7-9029885EA773}" type="presParOf" srcId="{C09B749D-9CF7-492C-B341-D9553818451B}" destId="{5104EC6E-10DA-48BE-A121-0D66CB60A3C3}" srcOrd="7" destOrd="0" presId="urn:microsoft.com/office/officeart/2016/7/layout/BasicLinearProcessNumbered#1"/>
    <dgm:cxn modelId="{BE67DCDF-2356-4D88-99B3-83434EDCF878}" type="presParOf" srcId="{C09B749D-9CF7-492C-B341-D9553818451B}" destId="{A0A34020-1B08-49AD-AD60-D2002D7C7E0A}" srcOrd="8" destOrd="0" presId="urn:microsoft.com/office/officeart/2016/7/layout/BasicLinearProcessNumbered#1"/>
    <dgm:cxn modelId="{7647E02E-AFDE-4458-BBF1-C11FE2DBD1C6}" type="presParOf" srcId="{A0A34020-1B08-49AD-AD60-D2002D7C7E0A}" destId="{5F8AA2D1-7ADE-4FAB-AB73-E999EB93EDA0}" srcOrd="0" destOrd="0" presId="urn:microsoft.com/office/officeart/2016/7/layout/BasicLinearProcessNumbered#1"/>
    <dgm:cxn modelId="{948C3455-F5CB-4096-AEED-6BBC191AA5B8}" type="presParOf" srcId="{A0A34020-1B08-49AD-AD60-D2002D7C7E0A}" destId="{FEC87D35-FF68-4830-9865-7026502B7734}" srcOrd="1" destOrd="0" presId="urn:microsoft.com/office/officeart/2016/7/layout/BasicLinearProcessNumbered#1"/>
    <dgm:cxn modelId="{012855BB-F5B9-4D56-90E8-9EFFB3D195DD}" type="presParOf" srcId="{A0A34020-1B08-49AD-AD60-D2002D7C7E0A}" destId="{F57AF353-CCB4-4030-9EEE-1DC7B4B0CC7D}" srcOrd="2" destOrd="0" presId="urn:microsoft.com/office/officeart/2016/7/layout/BasicLinearProcessNumbered#1"/>
    <dgm:cxn modelId="{4E5AA3F4-3105-458B-AFF9-4DE384A7EEAB}" type="presParOf" srcId="{A0A34020-1B08-49AD-AD60-D2002D7C7E0A}" destId="{9CC4D03B-B44B-4A64-A041-4758701F1C59}" srcOrd="3" destOrd="0" presId="urn:microsoft.com/office/officeart/2016/7/layout/BasicLinearProcessNumbered#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947A689-FC4A-4FDF-BDDD-890A8474DEF9}">
      <dsp:nvSpPr>
        <dsp:cNvPr id="0" name=""/>
        <dsp:cNvSpPr/>
      </dsp:nvSpPr>
      <dsp:spPr>
        <a:xfrm>
          <a:off x="3858" y="518312"/>
          <a:ext cx="2088986" cy="2924580"/>
        </a:xfrm>
        <a:prstGeom prst="rect">
          <a:avLst/>
        </a:prstGeom>
        <a:solidFill>
          <a:schemeClr val="accent1">
            <a:alpha val="90000"/>
            <a:tint val="40000"/>
            <a:hueOff val="0"/>
            <a:satOff val="0"/>
            <a:lumOff val="0"/>
            <a:alphaOff val="0"/>
          </a:schemeClr>
        </a:solidFill>
        <a:ln w="22225"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88000" tIns="330200" rIns="162866" bIns="330200" numCol="1" spcCol="1270" rtlCol="0" anchor="t" anchorCtr="0">
          <a:noAutofit/>
        </a:bodyPr>
        <a:lstStyle/>
        <a:p>
          <a:pPr marL="0" lvl="0" indent="0" algn="l" defTabSz="889000" rtl="0">
            <a:lnSpc>
              <a:spcPct val="90000"/>
            </a:lnSpc>
            <a:spcBef>
              <a:spcPct val="0"/>
            </a:spcBef>
            <a:spcAft>
              <a:spcPct val="35000"/>
            </a:spcAft>
            <a:buNone/>
          </a:pPr>
          <a:r>
            <a:rPr lang="fr-FR" sz="2000" kern="1200" noProof="0" dirty="0" err="1">
              <a:solidFill>
                <a:schemeClr val="accent1">
                  <a:lumMod val="75000"/>
                </a:schemeClr>
              </a:solidFill>
            </a:rPr>
            <a:t>Primary</a:t>
          </a:r>
          <a:r>
            <a:rPr lang="fr-FR" sz="2000" kern="1200" noProof="0" dirty="0">
              <a:solidFill>
                <a:schemeClr val="accent1">
                  <a:lumMod val="75000"/>
                </a:schemeClr>
              </a:solidFill>
            </a:rPr>
            <a:t> </a:t>
          </a:r>
          <a:r>
            <a:rPr lang="fr-FR" sz="2000" kern="1200" noProof="0" dirty="0" err="1">
              <a:solidFill>
                <a:schemeClr val="accent1">
                  <a:lumMod val="75000"/>
                </a:schemeClr>
              </a:solidFill>
            </a:rPr>
            <a:t>season</a:t>
          </a:r>
          <a:r>
            <a:rPr lang="fr-FR" sz="2000" kern="1200" noProof="0" dirty="0">
              <a:solidFill>
                <a:schemeClr val="accent1">
                  <a:lumMod val="75000"/>
                </a:schemeClr>
              </a:solidFill>
            </a:rPr>
            <a:t> </a:t>
          </a:r>
          <a:r>
            <a:rPr lang="fr-FR" sz="2000" kern="1200" noProof="0" dirty="0" err="1">
              <a:solidFill>
                <a:schemeClr val="accent1">
                  <a:lumMod val="75000"/>
                </a:schemeClr>
              </a:solidFill>
            </a:rPr>
            <a:t>started</a:t>
          </a:r>
          <a:endParaRPr lang="fr-FR" sz="2000" kern="1200" noProof="0" dirty="0">
            <a:solidFill>
              <a:schemeClr val="accent1">
                <a:lumMod val="75000"/>
              </a:schemeClr>
            </a:solidFill>
          </a:endParaRPr>
        </a:p>
        <a:p>
          <a:pPr marL="0" lvl="0" indent="0" algn="l" defTabSz="889000" rtl="0">
            <a:lnSpc>
              <a:spcPct val="90000"/>
            </a:lnSpc>
            <a:spcBef>
              <a:spcPct val="0"/>
            </a:spcBef>
            <a:spcAft>
              <a:spcPct val="35000"/>
            </a:spcAft>
            <a:buNone/>
          </a:pPr>
          <a:r>
            <a:rPr lang="fr-FR" sz="1500" kern="1200" dirty="0" err="1">
              <a:solidFill>
                <a:schemeClr val="tx1">
                  <a:lumMod val="95000"/>
                  <a:lumOff val="5000"/>
                </a:schemeClr>
              </a:solidFill>
            </a:rPr>
            <a:t>February</a:t>
          </a:r>
          <a:endParaRPr lang="fr-FR" sz="1500" kern="1200" noProof="0" dirty="0">
            <a:solidFill>
              <a:schemeClr val="tx1">
                <a:lumMod val="95000"/>
                <a:lumOff val="5000"/>
              </a:schemeClr>
            </a:solidFill>
          </a:endParaRPr>
        </a:p>
      </dsp:txBody>
      <dsp:txXfrm>
        <a:off x="3858" y="1629652"/>
        <a:ext cx="2088986" cy="1754748"/>
      </dsp:txXfrm>
    </dsp:sp>
    <dsp:sp modelId="{94E9EF1A-1D07-4210-9402-6C559E90358A}">
      <dsp:nvSpPr>
        <dsp:cNvPr id="0" name=""/>
        <dsp:cNvSpPr/>
      </dsp:nvSpPr>
      <dsp:spPr>
        <a:xfrm>
          <a:off x="609664" y="810770"/>
          <a:ext cx="877374" cy="877374"/>
        </a:xfrm>
        <a:prstGeom prst="rect">
          <a:avLst/>
        </a:prstGeom>
        <a:solidFill>
          <a:schemeClr val="accent1">
            <a:hueOff val="0"/>
            <a:satOff val="0"/>
            <a:lumOff val="0"/>
            <a:alphaOff val="0"/>
          </a:schemeClr>
        </a:solidFill>
        <a:ln w="2222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404" tIns="12700" rIns="68404" bIns="12700" numCol="1" spcCol="1270" rtlCol="0" anchor="ctr" anchorCtr="0">
          <a:noAutofit/>
        </a:bodyPr>
        <a:lstStyle/>
        <a:p>
          <a:pPr marL="0" lvl="0" indent="0" algn="ctr" defTabSz="2133600" rtl="0">
            <a:lnSpc>
              <a:spcPct val="90000"/>
            </a:lnSpc>
            <a:spcBef>
              <a:spcPct val="0"/>
            </a:spcBef>
            <a:spcAft>
              <a:spcPct val="35000"/>
            </a:spcAft>
            <a:buNone/>
          </a:pPr>
          <a:r>
            <a:rPr lang="fr-FR" sz="4800" kern="1200" noProof="0"/>
            <a:t>1</a:t>
          </a:r>
          <a:endParaRPr lang="fr-FR" sz="4800" kern="1200" noProof="0" dirty="0"/>
        </a:p>
      </dsp:txBody>
      <dsp:txXfrm>
        <a:off x="609664" y="810770"/>
        <a:ext cx="877374" cy="877374"/>
      </dsp:txXfrm>
    </dsp:sp>
    <dsp:sp modelId="{B9E74D06-8974-46A7-BDE8-CAC0846523DB}">
      <dsp:nvSpPr>
        <dsp:cNvPr id="0" name=""/>
        <dsp:cNvSpPr/>
      </dsp:nvSpPr>
      <dsp:spPr>
        <a:xfrm>
          <a:off x="3858" y="3442820"/>
          <a:ext cx="2088986" cy="72"/>
        </a:xfrm>
        <a:prstGeom prst="rect">
          <a:avLst/>
        </a:prstGeom>
        <a:solidFill>
          <a:schemeClr val="accent1">
            <a:hueOff val="0"/>
            <a:satOff val="0"/>
            <a:lumOff val="0"/>
            <a:alphaOff val="0"/>
          </a:schemeClr>
        </a:solidFill>
        <a:ln w="2222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C8F9B26-840A-4F96-8D27-2D7E00511C9A}">
      <dsp:nvSpPr>
        <dsp:cNvPr id="0" name=""/>
        <dsp:cNvSpPr/>
      </dsp:nvSpPr>
      <dsp:spPr>
        <a:xfrm>
          <a:off x="2301743" y="518312"/>
          <a:ext cx="2088986" cy="2924580"/>
        </a:xfrm>
        <a:prstGeom prst="rect">
          <a:avLst/>
        </a:prstGeom>
        <a:solidFill>
          <a:schemeClr val="accent1">
            <a:alpha val="90000"/>
            <a:tint val="40000"/>
            <a:hueOff val="0"/>
            <a:satOff val="0"/>
            <a:lumOff val="0"/>
            <a:alphaOff val="0"/>
          </a:schemeClr>
        </a:solidFill>
        <a:ln w="22225"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88000" tIns="330200" rIns="162866" bIns="330200" numCol="1" spcCol="1270" rtlCol="0" anchor="t" anchorCtr="0">
          <a:noAutofit/>
        </a:bodyPr>
        <a:lstStyle/>
        <a:p>
          <a:pPr marL="0" lvl="0" indent="0" algn="l" defTabSz="889000" rtl="0">
            <a:lnSpc>
              <a:spcPct val="90000"/>
            </a:lnSpc>
            <a:spcBef>
              <a:spcPct val="0"/>
            </a:spcBef>
            <a:spcAft>
              <a:spcPct val="35000"/>
            </a:spcAft>
            <a:buNone/>
          </a:pPr>
          <a:r>
            <a:rPr lang="fr-FR" sz="2000" kern="1200" noProof="0" dirty="0">
              <a:solidFill>
                <a:schemeClr val="accent1">
                  <a:lumMod val="75000"/>
                </a:schemeClr>
              </a:solidFill>
            </a:rPr>
            <a:t>Summer convention</a:t>
          </a:r>
        </a:p>
        <a:p>
          <a:pPr marL="0" lvl="0" indent="0" algn="l" defTabSz="889000" rtl="0">
            <a:lnSpc>
              <a:spcPct val="90000"/>
            </a:lnSpc>
            <a:spcBef>
              <a:spcPct val="0"/>
            </a:spcBef>
            <a:spcAft>
              <a:spcPct val="35000"/>
            </a:spcAft>
            <a:buNone/>
          </a:pPr>
          <a:r>
            <a:rPr lang="fr-FR" sz="1500" b="0" i="0" kern="1200" dirty="0">
              <a:solidFill>
                <a:schemeClr val="tx1">
                  <a:lumMod val="95000"/>
                  <a:lumOff val="5000"/>
                </a:schemeClr>
              </a:solidFill>
            </a:rPr>
            <a:t>August</a:t>
          </a:r>
          <a:endParaRPr lang="fr-FR" sz="1500" kern="1200" noProof="0" dirty="0">
            <a:solidFill>
              <a:schemeClr val="tx1">
                <a:lumMod val="95000"/>
                <a:lumOff val="5000"/>
              </a:schemeClr>
            </a:solidFill>
          </a:endParaRPr>
        </a:p>
      </dsp:txBody>
      <dsp:txXfrm>
        <a:off x="2301743" y="1629652"/>
        <a:ext cx="2088986" cy="1754748"/>
      </dsp:txXfrm>
    </dsp:sp>
    <dsp:sp modelId="{DAC041B6-6570-477A-B4C1-5CB7E0EFE0DC}">
      <dsp:nvSpPr>
        <dsp:cNvPr id="0" name=""/>
        <dsp:cNvSpPr/>
      </dsp:nvSpPr>
      <dsp:spPr>
        <a:xfrm>
          <a:off x="2907549" y="810770"/>
          <a:ext cx="877374" cy="877374"/>
        </a:xfrm>
        <a:prstGeom prst="rect">
          <a:avLst/>
        </a:prstGeom>
        <a:solidFill>
          <a:schemeClr val="accent1">
            <a:hueOff val="0"/>
            <a:satOff val="0"/>
            <a:lumOff val="0"/>
            <a:alphaOff val="0"/>
          </a:schemeClr>
        </a:solidFill>
        <a:ln w="2222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404" tIns="12700" rIns="68404" bIns="12700" numCol="1" spcCol="1270" rtlCol="0" anchor="ctr" anchorCtr="0">
          <a:noAutofit/>
        </a:bodyPr>
        <a:lstStyle/>
        <a:p>
          <a:pPr marL="0" lvl="0" indent="0" algn="ctr" defTabSz="2133600" rtl="0">
            <a:lnSpc>
              <a:spcPct val="90000"/>
            </a:lnSpc>
            <a:spcBef>
              <a:spcPct val="0"/>
            </a:spcBef>
            <a:spcAft>
              <a:spcPct val="35000"/>
            </a:spcAft>
            <a:buNone/>
          </a:pPr>
          <a:r>
            <a:rPr lang="fr-FR" sz="4800" kern="1200" noProof="0"/>
            <a:t>2</a:t>
          </a:r>
          <a:endParaRPr lang="fr-FR" sz="4800" kern="1200" noProof="0" dirty="0"/>
        </a:p>
      </dsp:txBody>
      <dsp:txXfrm>
        <a:off x="2907549" y="810770"/>
        <a:ext cx="877374" cy="877374"/>
      </dsp:txXfrm>
    </dsp:sp>
    <dsp:sp modelId="{F8ADDB2A-2689-4ACF-8222-B372EB5C8D35}">
      <dsp:nvSpPr>
        <dsp:cNvPr id="0" name=""/>
        <dsp:cNvSpPr/>
      </dsp:nvSpPr>
      <dsp:spPr>
        <a:xfrm>
          <a:off x="2301743" y="3442820"/>
          <a:ext cx="2088986" cy="72"/>
        </a:xfrm>
        <a:prstGeom prst="rect">
          <a:avLst/>
        </a:prstGeom>
        <a:solidFill>
          <a:schemeClr val="accent1">
            <a:hueOff val="0"/>
            <a:satOff val="0"/>
            <a:lumOff val="0"/>
            <a:alphaOff val="0"/>
          </a:schemeClr>
        </a:solidFill>
        <a:ln w="2222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3253AE2-89B5-4ADC-817A-FEF4E0BC4B49}">
      <dsp:nvSpPr>
        <dsp:cNvPr id="0" name=""/>
        <dsp:cNvSpPr/>
      </dsp:nvSpPr>
      <dsp:spPr>
        <a:xfrm>
          <a:off x="4599628" y="518312"/>
          <a:ext cx="2088986" cy="2924580"/>
        </a:xfrm>
        <a:prstGeom prst="rect">
          <a:avLst/>
        </a:prstGeom>
        <a:solidFill>
          <a:schemeClr val="accent1">
            <a:alpha val="90000"/>
            <a:tint val="40000"/>
            <a:hueOff val="0"/>
            <a:satOff val="0"/>
            <a:lumOff val="0"/>
            <a:alphaOff val="0"/>
          </a:schemeClr>
        </a:solidFill>
        <a:ln w="22225"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88000" tIns="330200" rIns="162866" bIns="330200" numCol="1" spcCol="1270" rtlCol="0" anchor="t" anchorCtr="0">
          <a:noAutofit/>
        </a:bodyPr>
        <a:lstStyle/>
        <a:p>
          <a:pPr marL="0" lvl="0" indent="0" algn="l" defTabSz="889000" rtl="0">
            <a:lnSpc>
              <a:spcPct val="90000"/>
            </a:lnSpc>
            <a:spcBef>
              <a:spcPct val="0"/>
            </a:spcBef>
            <a:spcAft>
              <a:spcPct val="35000"/>
            </a:spcAft>
            <a:buNone/>
          </a:pPr>
          <a:r>
            <a:rPr lang="fr-FR" sz="2000" kern="1200" noProof="0" dirty="0" err="1">
              <a:solidFill>
                <a:schemeClr val="accent1">
                  <a:lumMod val="75000"/>
                </a:schemeClr>
              </a:solidFill>
            </a:rPr>
            <a:t>Popular</a:t>
          </a:r>
          <a:r>
            <a:rPr lang="fr-FR" sz="2000" kern="1200" noProof="0" dirty="0">
              <a:solidFill>
                <a:schemeClr val="accent1">
                  <a:lumMod val="75000"/>
                </a:schemeClr>
              </a:solidFill>
            </a:rPr>
            <a:t> vote</a:t>
          </a:r>
        </a:p>
        <a:p>
          <a:pPr marL="0" lvl="0" indent="0" algn="l" defTabSz="889000" rtl="0">
            <a:lnSpc>
              <a:spcPct val="90000"/>
            </a:lnSpc>
            <a:spcBef>
              <a:spcPct val="0"/>
            </a:spcBef>
            <a:spcAft>
              <a:spcPct val="35000"/>
            </a:spcAft>
            <a:buNone/>
          </a:pPr>
          <a:endParaRPr lang="fr-FR" sz="1500" kern="1200" noProof="0" dirty="0">
            <a:solidFill>
              <a:schemeClr val="accent1">
                <a:lumMod val="75000"/>
              </a:schemeClr>
            </a:solidFill>
          </a:endParaRPr>
        </a:p>
        <a:p>
          <a:pPr marL="0" lvl="0" indent="0" algn="l" defTabSz="889000" rtl="0">
            <a:lnSpc>
              <a:spcPct val="90000"/>
            </a:lnSpc>
            <a:spcBef>
              <a:spcPct val="0"/>
            </a:spcBef>
            <a:spcAft>
              <a:spcPct val="35000"/>
            </a:spcAft>
            <a:buNone/>
          </a:pPr>
          <a:r>
            <a:rPr lang="fr-FR" sz="1500" kern="1200" dirty="0" err="1"/>
            <a:t>November</a:t>
          </a:r>
          <a:endParaRPr lang="fr-FR" sz="1500" kern="1200" noProof="0" dirty="0">
            <a:solidFill>
              <a:schemeClr val="tx1">
                <a:lumMod val="95000"/>
                <a:lumOff val="5000"/>
              </a:schemeClr>
            </a:solidFill>
          </a:endParaRPr>
        </a:p>
      </dsp:txBody>
      <dsp:txXfrm>
        <a:off x="4599628" y="1629652"/>
        <a:ext cx="2088986" cy="1754748"/>
      </dsp:txXfrm>
    </dsp:sp>
    <dsp:sp modelId="{82EE2C17-F664-4616-8F76-97637F08E124}">
      <dsp:nvSpPr>
        <dsp:cNvPr id="0" name=""/>
        <dsp:cNvSpPr/>
      </dsp:nvSpPr>
      <dsp:spPr>
        <a:xfrm>
          <a:off x="5205434" y="810770"/>
          <a:ext cx="877374" cy="877374"/>
        </a:xfrm>
        <a:prstGeom prst="rect">
          <a:avLst/>
        </a:prstGeom>
        <a:solidFill>
          <a:schemeClr val="accent1">
            <a:hueOff val="0"/>
            <a:satOff val="0"/>
            <a:lumOff val="0"/>
            <a:alphaOff val="0"/>
          </a:schemeClr>
        </a:solidFill>
        <a:ln w="2222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404" tIns="12700" rIns="68404" bIns="12700" numCol="1" spcCol="1270" rtlCol="0" anchor="ctr" anchorCtr="0">
          <a:noAutofit/>
        </a:bodyPr>
        <a:lstStyle/>
        <a:p>
          <a:pPr marL="0" lvl="0" indent="0" algn="ctr" defTabSz="2133600" rtl="0">
            <a:lnSpc>
              <a:spcPct val="90000"/>
            </a:lnSpc>
            <a:spcBef>
              <a:spcPct val="0"/>
            </a:spcBef>
            <a:spcAft>
              <a:spcPct val="35000"/>
            </a:spcAft>
            <a:buNone/>
          </a:pPr>
          <a:r>
            <a:rPr lang="fr-FR" sz="4800" kern="1200" noProof="0"/>
            <a:t>3</a:t>
          </a:r>
          <a:endParaRPr lang="fr-FR" sz="4800" kern="1200" noProof="0" dirty="0"/>
        </a:p>
      </dsp:txBody>
      <dsp:txXfrm>
        <a:off x="5205434" y="810770"/>
        <a:ext cx="877374" cy="877374"/>
      </dsp:txXfrm>
    </dsp:sp>
    <dsp:sp modelId="{96383FDE-483E-4E6D-B151-4FC41C065094}">
      <dsp:nvSpPr>
        <dsp:cNvPr id="0" name=""/>
        <dsp:cNvSpPr/>
      </dsp:nvSpPr>
      <dsp:spPr>
        <a:xfrm>
          <a:off x="4599628" y="3442820"/>
          <a:ext cx="2088986" cy="72"/>
        </a:xfrm>
        <a:prstGeom prst="rect">
          <a:avLst/>
        </a:prstGeom>
        <a:solidFill>
          <a:schemeClr val="accent1">
            <a:hueOff val="0"/>
            <a:satOff val="0"/>
            <a:lumOff val="0"/>
            <a:alphaOff val="0"/>
          </a:schemeClr>
        </a:solidFill>
        <a:ln w="2222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ACBA089-E576-4FF4-865F-C3BBF7659A23}">
      <dsp:nvSpPr>
        <dsp:cNvPr id="0" name=""/>
        <dsp:cNvSpPr/>
      </dsp:nvSpPr>
      <dsp:spPr>
        <a:xfrm>
          <a:off x="6897513" y="518312"/>
          <a:ext cx="2088986" cy="2924580"/>
        </a:xfrm>
        <a:prstGeom prst="rect">
          <a:avLst/>
        </a:prstGeom>
        <a:solidFill>
          <a:schemeClr val="accent1">
            <a:alpha val="90000"/>
            <a:tint val="40000"/>
            <a:hueOff val="0"/>
            <a:satOff val="0"/>
            <a:lumOff val="0"/>
            <a:alphaOff val="0"/>
          </a:schemeClr>
        </a:solidFill>
        <a:ln w="22225"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88000" tIns="330200" rIns="162866" bIns="330200" numCol="1" spcCol="1270" rtlCol="0" anchor="t" anchorCtr="0">
          <a:noAutofit/>
        </a:bodyPr>
        <a:lstStyle/>
        <a:p>
          <a:pPr marL="0" lvl="0" indent="0" algn="l" defTabSz="889000" rtl="0">
            <a:lnSpc>
              <a:spcPct val="90000"/>
            </a:lnSpc>
            <a:spcBef>
              <a:spcPct val="0"/>
            </a:spcBef>
            <a:spcAft>
              <a:spcPct val="35000"/>
            </a:spcAft>
            <a:buNone/>
          </a:pPr>
          <a:r>
            <a:rPr lang="fr-FR" sz="2000" kern="1200" noProof="0" dirty="0">
              <a:solidFill>
                <a:schemeClr val="accent1">
                  <a:lumMod val="75000"/>
                </a:schemeClr>
              </a:solidFill>
            </a:rPr>
            <a:t>Electoral </a:t>
          </a:r>
          <a:r>
            <a:rPr lang="fr-FR" sz="2000" kern="1200" noProof="0" dirty="0" err="1">
              <a:solidFill>
                <a:schemeClr val="accent1">
                  <a:lumMod val="75000"/>
                </a:schemeClr>
              </a:solidFill>
            </a:rPr>
            <a:t>College</a:t>
          </a:r>
          <a:r>
            <a:rPr lang="fr-FR" sz="2000" kern="1200" noProof="0" dirty="0">
              <a:solidFill>
                <a:schemeClr val="accent1">
                  <a:lumMod val="75000"/>
                </a:schemeClr>
              </a:solidFill>
            </a:rPr>
            <a:t> </a:t>
          </a:r>
          <a:r>
            <a:rPr lang="fr-FR" sz="2000" kern="1200" noProof="0" dirty="0" err="1">
              <a:solidFill>
                <a:schemeClr val="accent1">
                  <a:lumMod val="75000"/>
                </a:schemeClr>
              </a:solidFill>
            </a:rPr>
            <a:t>meet</a:t>
          </a:r>
          <a:endParaRPr lang="fr-FR" sz="2000" kern="1200" noProof="0" dirty="0">
            <a:solidFill>
              <a:schemeClr val="accent1">
                <a:lumMod val="75000"/>
              </a:schemeClr>
            </a:solidFill>
          </a:endParaRPr>
        </a:p>
        <a:p>
          <a:pPr marL="0" lvl="0" indent="0" algn="l" defTabSz="889000" rtl="0">
            <a:lnSpc>
              <a:spcPct val="90000"/>
            </a:lnSpc>
            <a:spcBef>
              <a:spcPct val="0"/>
            </a:spcBef>
            <a:spcAft>
              <a:spcPct val="35000"/>
            </a:spcAft>
            <a:buNone/>
          </a:pPr>
          <a:r>
            <a:rPr lang="fr-FR" sz="1500" b="0" i="0" kern="1200" dirty="0" err="1"/>
            <a:t>December</a:t>
          </a:r>
          <a:endParaRPr lang="fr-FR" sz="1500" kern="1200" noProof="0" dirty="0"/>
        </a:p>
      </dsp:txBody>
      <dsp:txXfrm>
        <a:off x="6897513" y="1629652"/>
        <a:ext cx="2088986" cy="1754748"/>
      </dsp:txXfrm>
    </dsp:sp>
    <dsp:sp modelId="{3CBA3CC0-D70A-4B98-9329-64604EDF25F0}">
      <dsp:nvSpPr>
        <dsp:cNvPr id="0" name=""/>
        <dsp:cNvSpPr/>
      </dsp:nvSpPr>
      <dsp:spPr>
        <a:xfrm>
          <a:off x="7503319" y="810770"/>
          <a:ext cx="877374" cy="877374"/>
        </a:xfrm>
        <a:prstGeom prst="rect">
          <a:avLst/>
        </a:prstGeom>
        <a:solidFill>
          <a:schemeClr val="accent1">
            <a:hueOff val="0"/>
            <a:satOff val="0"/>
            <a:lumOff val="0"/>
            <a:alphaOff val="0"/>
          </a:schemeClr>
        </a:solidFill>
        <a:ln w="2222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404" tIns="12700" rIns="68404" bIns="12700" numCol="1" spcCol="1270" rtlCol="0" anchor="ctr" anchorCtr="0">
          <a:noAutofit/>
        </a:bodyPr>
        <a:lstStyle/>
        <a:p>
          <a:pPr marL="0" lvl="0" indent="0" algn="ctr" defTabSz="2133600" rtl="0">
            <a:lnSpc>
              <a:spcPct val="90000"/>
            </a:lnSpc>
            <a:spcBef>
              <a:spcPct val="0"/>
            </a:spcBef>
            <a:spcAft>
              <a:spcPct val="35000"/>
            </a:spcAft>
            <a:buNone/>
          </a:pPr>
          <a:r>
            <a:rPr lang="fr-FR" sz="4800" kern="1200" noProof="0"/>
            <a:t>4</a:t>
          </a:r>
          <a:endParaRPr lang="fr-FR" sz="4800" kern="1200" noProof="0" dirty="0"/>
        </a:p>
      </dsp:txBody>
      <dsp:txXfrm>
        <a:off x="7503319" y="810770"/>
        <a:ext cx="877374" cy="877374"/>
      </dsp:txXfrm>
    </dsp:sp>
    <dsp:sp modelId="{5BE72261-3EB3-4585-8739-2FFBAED12B80}">
      <dsp:nvSpPr>
        <dsp:cNvPr id="0" name=""/>
        <dsp:cNvSpPr/>
      </dsp:nvSpPr>
      <dsp:spPr>
        <a:xfrm>
          <a:off x="6897513" y="3442820"/>
          <a:ext cx="2088986" cy="72"/>
        </a:xfrm>
        <a:prstGeom prst="rect">
          <a:avLst/>
        </a:prstGeom>
        <a:solidFill>
          <a:schemeClr val="accent1">
            <a:hueOff val="0"/>
            <a:satOff val="0"/>
            <a:lumOff val="0"/>
            <a:alphaOff val="0"/>
          </a:schemeClr>
        </a:solidFill>
        <a:ln w="2222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F8AA2D1-7ADE-4FAB-AB73-E999EB93EDA0}">
      <dsp:nvSpPr>
        <dsp:cNvPr id="0" name=""/>
        <dsp:cNvSpPr/>
      </dsp:nvSpPr>
      <dsp:spPr>
        <a:xfrm>
          <a:off x="9195398" y="518312"/>
          <a:ext cx="2088986" cy="2924580"/>
        </a:xfrm>
        <a:prstGeom prst="rect">
          <a:avLst/>
        </a:prstGeom>
        <a:solidFill>
          <a:schemeClr val="accent1">
            <a:alpha val="90000"/>
            <a:tint val="40000"/>
            <a:hueOff val="0"/>
            <a:satOff val="0"/>
            <a:lumOff val="0"/>
            <a:alphaOff val="0"/>
          </a:schemeClr>
        </a:solidFill>
        <a:ln w="22225"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88000" tIns="330200" rIns="162866" bIns="330200" numCol="1" spcCol="1270" rtlCol="0" anchor="t" anchorCtr="0">
          <a:noAutofit/>
        </a:bodyPr>
        <a:lstStyle/>
        <a:p>
          <a:pPr marL="0" lvl="0" indent="0" algn="l" defTabSz="889000" rtl="0">
            <a:lnSpc>
              <a:spcPct val="90000"/>
            </a:lnSpc>
            <a:spcBef>
              <a:spcPct val="0"/>
            </a:spcBef>
            <a:spcAft>
              <a:spcPct val="35000"/>
            </a:spcAft>
            <a:buNone/>
          </a:pPr>
          <a:r>
            <a:rPr lang="fr-FR" sz="2000" kern="1200" noProof="0" dirty="0" err="1">
              <a:solidFill>
                <a:schemeClr val="accent1">
                  <a:lumMod val="75000"/>
                </a:schemeClr>
              </a:solidFill>
            </a:rPr>
            <a:t>President</a:t>
          </a:r>
          <a:r>
            <a:rPr lang="fr-FR" sz="2000" kern="1200" noProof="0" dirty="0">
              <a:solidFill>
                <a:schemeClr val="accent1">
                  <a:lumMod val="75000"/>
                </a:schemeClr>
              </a:solidFill>
            </a:rPr>
            <a:t> </a:t>
          </a:r>
          <a:r>
            <a:rPr lang="fr-FR" sz="2000" kern="1200" noProof="0" dirty="0" err="1">
              <a:solidFill>
                <a:schemeClr val="accent1">
                  <a:lumMod val="75000"/>
                </a:schemeClr>
              </a:solidFill>
            </a:rPr>
            <a:t>takes</a:t>
          </a:r>
          <a:r>
            <a:rPr lang="fr-FR" sz="2000" kern="1200" noProof="0" dirty="0">
              <a:solidFill>
                <a:schemeClr val="accent1">
                  <a:lumMod val="75000"/>
                </a:schemeClr>
              </a:solidFill>
            </a:rPr>
            <a:t> office</a:t>
          </a:r>
        </a:p>
        <a:p>
          <a:pPr marL="0" lvl="0" indent="0" algn="l" defTabSz="889000" rtl="0">
            <a:lnSpc>
              <a:spcPct val="90000"/>
            </a:lnSpc>
            <a:spcBef>
              <a:spcPct val="0"/>
            </a:spcBef>
            <a:spcAft>
              <a:spcPct val="35000"/>
            </a:spcAft>
            <a:buNone/>
          </a:pPr>
          <a:r>
            <a:rPr lang="fr-FR" sz="1500" kern="1200" dirty="0" err="1"/>
            <a:t>January</a:t>
          </a:r>
          <a:endParaRPr lang="fr-FR" sz="1500" kern="1200" noProof="0" dirty="0"/>
        </a:p>
      </dsp:txBody>
      <dsp:txXfrm>
        <a:off x="9195398" y="1629652"/>
        <a:ext cx="2088986" cy="1754748"/>
      </dsp:txXfrm>
    </dsp:sp>
    <dsp:sp modelId="{FEC87D35-FF68-4830-9865-7026502B7734}">
      <dsp:nvSpPr>
        <dsp:cNvPr id="0" name=""/>
        <dsp:cNvSpPr/>
      </dsp:nvSpPr>
      <dsp:spPr>
        <a:xfrm>
          <a:off x="9801204" y="810770"/>
          <a:ext cx="877374" cy="877374"/>
        </a:xfrm>
        <a:prstGeom prst="rect">
          <a:avLst/>
        </a:prstGeom>
        <a:solidFill>
          <a:schemeClr val="accent1">
            <a:hueOff val="0"/>
            <a:satOff val="0"/>
            <a:lumOff val="0"/>
            <a:alphaOff val="0"/>
          </a:schemeClr>
        </a:solidFill>
        <a:ln w="2222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404" tIns="12700" rIns="68404" bIns="12700" numCol="1" spcCol="1270" rtlCol="0" anchor="ctr" anchorCtr="0">
          <a:noAutofit/>
        </a:bodyPr>
        <a:lstStyle/>
        <a:p>
          <a:pPr marL="0" lvl="0" indent="0" algn="ctr" defTabSz="2133600" rtl="0">
            <a:lnSpc>
              <a:spcPct val="90000"/>
            </a:lnSpc>
            <a:spcBef>
              <a:spcPct val="0"/>
            </a:spcBef>
            <a:spcAft>
              <a:spcPct val="35000"/>
            </a:spcAft>
            <a:buNone/>
          </a:pPr>
          <a:r>
            <a:rPr lang="fr-FR" sz="4800" kern="1200" noProof="0"/>
            <a:t>5</a:t>
          </a:r>
          <a:endParaRPr lang="fr-FR" sz="4800" kern="1200" noProof="0" dirty="0"/>
        </a:p>
      </dsp:txBody>
      <dsp:txXfrm>
        <a:off x="9801204" y="810770"/>
        <a:ext cx="877374" cy="877374"/>
      </dsp:txXfrm>
    </dsp:sp>
    <dsp:sp modelId="{F57AF353-CCB4-4030-9EEE-1DC7B4B0CC7D}">
      <dsp:nvSpPr>
        <dsp:cNvPr id="0" name=""/>
        <dsp:cNvSpPr/>
      </dsp:nvSpPr>
      <dsp:spPr>
        <a:xfrm>
          <a:off x="9195398" y="3442820"/>
          <a:ext cx="2088986" cy="72"/>
        </a:xfrm>
        <a:prstGeom prst="rect">
          <a:avLst/>
        </a:prstGeom>
        <a:solidFill>
          <a:schemeClr val="accent1">
            <a:hueOff val="0"/>
            <a:satOff val="0"/>
            <a:lumOff val="0"/>
            <a:alphaOff val="0"/>
          </a:schemeClr>
        </a:solidFill>
        <a:ln w="2222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6/7/layout/BasicLinearProcessNumbered#1">
  <dgm:title val="Processus linéaire de base numéroté"/>
  <dgm:desc val="Permet de représenter une progression ; une chronologie ; des étapes séquentielles d’une tâche, d’un processus ou d’un flux de travail ; permet également de mettre en évidence un mouvement ou une direction. Des numéros automatiques ont été introduits pour montrer les étapes du processus qui apparaît dans un cercle. Le texte de niveau 1 et le texte de niveau 2 s’affichent dans un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151EFB99-1B56-4C3B-A920-C9F63568B3B5}">
          <dgm:prSet phldrT="1"/>
          <dgm:t>
            <a:bodyPr rtlCol="0"/>
            <a:lstStyle/>
            <a:p>
              <a:pPr rtl="0"/>
              <a:r>
                <a:t>1</a:t>
              </a:r>
            </a:p>
          </dgm:t>
        </dgm:pt>
        <dgm:pt modelId="201" type="sibTrans" cxnId="{86ABC99C-FE52-4C54-9A6D-3953E335B0E7}">
          <dgm:prSet phldrT="2"/>
          <dgm:t>
            <a:bodyPr rtlCol="0"/>
            <a:lstStyle/>
            <a:p>
              <a:pPr rtl="0"/>
              <a:r>
                <a:t>2</a:t>
              </a:r>
            </a:p>
          </dgm:t>
        </dgm:pt>
        <dgm:pt modelId="301" type="sibTrans" cxnId="{1BCC6BCE-EC6C-445D-BA79-A177C90174D5}">
          <dgm:prSet phldrT="3"/>
          <dgm:t>
            <a:bodyPr rtlCol="0"/>
            <a:lstStyle/>
            <a:p>
              <a:pPr rtl="0"/>
              <a:r>
                <a:t>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1"/>
      <dgm:constr type="primFontSz" for="des" forName="sibTransNodeCircle" op="equ"/>
      <dgm:constr type="primFontSz" for="des" forName="nodeText" op="equ"/>
      <dgm:constr type="h" for="des" forName="sibTransNodeCircle" op="equ"/>
      <dgm:constr type="w" for="des" forName="sibTransNodeCircle" op="equ"/>
    </dgm:constrLst>
    <dgm:ruleLst>
      <dgm:rule type="h" val="NaN" fact="1.2" max="NaN"/>
    </dgm:ruleLst>
    <dgm:forEach name="Name4" axis="ch" ptType="node">
      <dgm:layoutNode name="compositeNode">
        <dgm:varLst>
          <dgm:bulletEnabled val="1"/>
        </dgm:varLst>
        <dgm:alg type="composite"/>
        <dgm:constrLst>
          <dgm:constr type="h" refType="w" op="lte" fact="1.4"/>
          <dgm:constr type="w" for="ch" forName="bgRect" refType="w"/>
          <dgm:constr type="h" for="ch" forName="bgRect" refType="h"/>
          <dgm:constr type="t" for="ch" forName="bgRect"/>
          <dgm:constr type="l" for="ch" forName="bgRect"/>
          <dgm:constr type="h" for="ch" forName="sibTransNodeCircle" refType="h" refFor="ch" refForName="bgRect" fact="0.3"/>
          <dgm:constr type="w" for="ch" forName="sibTransNodeCircle" refType="h" refFor="ch" refForName="sibTransNodeCircle"/>
          <dgm:constr type="ctrX" for="ch" forName="sibTransNodeCircle" refType="w" fact="0.5"/>
          <dgm:constr type="ctrY" for="ch" forName="sibTransNodeCircle" refType="h" fact="0.25"/>
          <dgm:constr type="r" for="ch" forName="nodeText" refType="r" refFor="ch" refForName="bgRect"/>
          <dgm:constr type="h" for="ch" forName="nodeText" refType="h" refFor="ch" refForName="bgRect" fact="0.6"/>
          <dgm:constr type="t" for="ch" forName="nodeText" refType="h" refFor="ch" refForName="bgRect" fact="0.38"/>
          <dgm:constr type="b" for="ch" forName="bottomLine" refType="b" refFor="ch" refForName="bgRect"/>
          <dgm:constr type="w" for="ch" forName="bottomLine" refType="w" refFor="ch" refForName="bgRect"/>
          <dgm:constr type="h" for="ch" forName="bottomLine" val="0.002"/>
        </dgm:constrLst>
        <dgm:ruleLst/>
        <dgm:layoutNode name="bgRect" styleLbl="bgAccFollowNode1">
          <dgm:alg type="sp"/>
          <dgm:shape xmlns:r="http://schemas.openxmlformats.org/officeDocument/2006/relationships" type="rect" r:blip="">
            <dgm:adjLst/>
          </dgm:shape>
          <dgm:presOf axis="self"/>
          <dgm:constrLst/>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alg>
            <dgm:shape xmlns:r="http://schemas.openxmlformats.org/officeDocument/2006/relationships" type="ellipse" r:blip="">
              <dgm:adjLst/>
            </dgm:shape>
            <dgm:constrLst>
              <dgm:constr type="w" refType="h" op="lte"/>
              <dgm:constr type="primFontSz" val="48"/>
              <dgm:constr type="tMarg" val="1"/>
              <dgm:constr type="lMarg" refType="w" fact="0.221"/>
              <dgm:constr type="rMarg" refType="w" fact="0.221"/>
              <dgm:constr type="bMarg" val="1"/>
            </dgm:constrLst>
            <dgm:ruleLst>
              <dgm:rule type="primFontSz" val="14" fact="NaN" max="NaN"/>
            </dgm:ruleLst>
          </dgm:layoutNode>
        </dgm:forEach>
        <dgm:layoutNode name="bottomLine" styleLbl="alignNode1">
          <dgm:varLst/>
          <dgm:presOf/>
          <dgm:alg type="sp"/>
          <dgm:shape xmlns:r="http://schemas.openxmlformats.org/officeDocument/2006/relationships" type="rect" r:blip="">
            <dgm:adjLst/>
          </dgm:shape>
          <dgm:constrLst/>
          <dgm:ruleLst/>
        </dgm:layoutNode>
        <dgm:layoutNode name="nodeText" styleLbl="bgAccFollowNode1" moveWith="bgRect">
          <dgm:varLst>
            <dgm:bulletEnabled val="1"/>
          </dgm:varLst>
          <dgm:alg type="tx">
            <dgm:param type="parTxLTRAlign" val="l"/>
            <dgm:param type="parTxRTLAlign" val="r"/>
            <dgm:param type="txAnchorVert" val="t"/>
          </dgm:alg>
          <dgm:shape xmlns:r="http://schemas.openxmlformats.org/officeDocument/2006/relationships" type="rect" r:blip="" zOrderOff="-1" hideGeom="1">
            <dgm:adjLst/>
          </dgm:shape>
          <dgm:presOf axis="desOrSelf" ptType="node"/>
          <dgm:constrLst>
            <dgm:constr type="primFontSz" val="26"/>
            <dgm:constr type="tMarg" val="26"/>
            <dgm:constr type="lMarg" refType="w" fact="0.221"/>
            <dgm:constr type="rMarg" refType="w" fact="0.221"/>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E26D37A0-F398-4276-AAF6-E62AA90BC97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fr-FR" dirty="0"/>
          </a:p>
        </p:txBody>
      </p:sp>
      <p:sp>
        <p:nvSpPr>
          <p:cNvPr id="3" name="Espace réservé de la date 2">
            <a:extLst>
              <a:ext uri="{FF2B5EF4-FFF2-40B4-BE49-F238E27FC236}">
                <a16:creationId xmlns:a16="http://schemas.microsoft.com/office/drawing/2014/main" id="{7D96B402-FD6E-4995-8160-C6DD76DAAC5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25F0369C-09FD-42DC-A933-1AF4B0D412A0}" type="datetime1">
              <a:rPr lang="fr-FR" smtClean="0"/>
              <a:t>01/11/2020</a:t>
            </a:fld>
            <a:endParaRPr lang="fr-FR" dirty="0"/>
          </a:p>
        </p:txBody>
      </p:sp>
      <p:sp>
        <p:nvSpPr>
          <p:cNvPr id="4" name="Espace réservé du pied de page 3">
            <a:extLst>
              <a:ext uri="{FF2B5EF4-FFF2-40B4-BE49-F238E27FC236}">
                <a16:creationId xmlns:a16="http://schemas.microsoft.com/office/drawing/2014/main" id="{67BA7967-B488-405D-84A2-64F6D9128F3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fr-FR" dirty="0"/>
          </a:p>
        </p:txBody>
      </p:sp>
      <p:sp>
        <p:nvSpPr>
          <p:cNvPr id="5" name="Espace réservé du numéro de diapositive 4">
            <a:extLst>
              <a:ext uri="{FF2B5EF4-FFF2-40B4-BE49-F238E27FC236}">
                <a16:creationId xmlns:a16="http://schemas.microsoft.com/office/drawing/2014/main" id="{6A65115A-3EB4-4B47-8F4B-4F42519BF90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DD0885D5-D443-4228-8B2C-B9DF9A30D578}" type="slidenum">
              <a:rPr lang="fr-FR" smtClean="0"/>
              <a:t>‹N°›</a:t>
            </a:fld>
            <a:endParaRPr lang="fr-FR" dirty="0"/>
          </a:p>
        </p:txBody>
      </p:sp>
    </p:spTree>
    <p:extLst>
      <p:ext uri="{BB962C8B-B14F-4D97-AF65-F5344CB8AC3E}">
        <p14:creationId xmlns:p14="http://schemas.microsoft.com/office/powerpoint/2010/main" val="414789139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fr-FR" noProof="0" dirty="0"/>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ECEA72C7-29D5-48FC-83C2-A8099A5690AD}" type="datetime1">
              <a:rPr lang="fr-FR" noProof="0" smtClean="0"/>
              <a:t>01/11/2020</a:t>
            </a:fld>
            <a:endParaRPr lang="fr-FR" noProof="0" dirty="0"/>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fr-FR" noProof="0" dirty="0"/>
          </a:p>
        </p:txBody>
      </p:sp>
      <p:sp>
        <p:nvSpPr>
          <p:cNvPr id="5" name="Espace réservé des commentair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fr-FR" noProof="0" dirty="0"/>
              <a:t>Modifiez les styles du texte du masque</a:t>
            </a:r>
          </a:p>
          <a:p>
            <a:pPr lvl="1" rtl="0"/>
            <a:r>
              <a:rPr lang="fr-FR" noProof="0" dirty="0"/>
              <a:t>Deuxième niveau</a:t>
            </a:r>
          </a:p>
          <a:p>
            <a:pPr lvl="2" rtl="0"/>
            <a:r>
              <a:rPr lang="fr-FR" noProof="0" dirty="0"/>
              <a:t>Troisième niveau</a:t>
            </a:r>
          </a:p>
          <a:p>
            <a:pPr lvl="3" rtl="0"/>
            <a:r>
              <a:rPr lang="fr-FR" noProof="0" dirty="0"/>
              <a:t>Quatrième niveau</a:t>
            </a:r>
          </a:p>
          <a:p>
            <a:pPr lvl="4" rtl="0"/>
            <a:r>
              <a:rPr lang="fr-FR" noProof="0" dirty="0"/>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fr-FR" noProof="0" dirty="0"/>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69D2F9AB-3C90-481E-8C34-4F549BF455D7}" type="slidenum">
              <a:rPr lang="fr-FR" noProof="0" smtClean="0"/>
              <a:t>‹N°›</a:t>
            </a:fld>
            <a:endParaRPr lang="fr-FR" noProof="0" dirty="0"/>
          </a:p>
        </p:txBody>
      </p:sp>
    </p:spTree>
    <p:extLst>
      <p:ext uri="{BB962C8B-B14F-4D97-AF65-F5344CB8AC3E}">
        <p14:creationId xmlns:p14="http://schemas.microsoft.com/office/powerpoint/2010/main" val="3891717947"/>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5"/>
          </p:nvPr>
        </p:nvSpPr>
        <p:spPr/>
        <p:txBody>
          <a:bodyPr rtlCol="0"/>
          <a:lstStyle/>
          <a:p>
            <a:pPr rtl="0"/>
            <a:fld id="{69D2F9AB-3C90-481E-8C34-4F549BF455D7}" type="slidenum">
              <a:rPr lang="fr-FR" smtClean="0"/>
              <a:t>1</a:t>
            </a:fld>
            <a:endParaRPr lang="fr-FR" dirty="0"/>
          </a:p>
        </p:txBody>
      </p:sp>
    </p:spTree>
    <p:extLst>
      <p:ext uri="{BB962C8B-B14F-4D97-AF65-F5344CB8AC3E}">
        <p14:creationId xmlns:p14="http://schemas.microsoft.com/office/powerpoint/2010/main" val="6169121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5"/>
          </p:nvPr>
        </p:nvSpPr>
        <p:spPr/>
        <p:txBody>
          <a:bodyPr rtlCol="0"/>
          <a:lstStyle/>
          <a:p>
            <a:pPr rtl="0"/>
            <a:fld id="{69D2F9AB-3C90-481E-8C34-4F549BF455D7}" type="slidenum">
              <a:rPr lang="fr-FR" smtClean="0"/>
              <a:t>2</a:t>
            </a:fld>
            <a:endParaRPr lang="fr-FR" dirty="0"/>
          </a:p>
        </p:txBody>
      </p:sp>
    </p:spTree>
    <p:extLst>
      <p:ext uri="{BB962C8B-B14F-4D97-AF65-F5344CB8AC3E}">
        <p14:creationId xmlns:p14="http://schemas.microsoft.com/office/powerpoint/2010/main" val="30982801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5"/>
          </p:nvPr>
        </p:nvSpPr>
        <p:spPr/>
        <p:txBody>
          <a:bodyPr rtlCol="0"/>
          <a:lstStyle/>
          <a:p>
            <a:pPr rtl="0"/>
            <a:fld id="{69D2F9AB-3C90-481E-8C34-4F549BF455D7}" type="slidenum">
              <a:rPr lang="fr-FR" smtClean="0"/>
              <a:t>3</a:t>
            </a:fld>
            <a:endParaRPr lang="fr-FR" dirty="0"/>
          </a:p>
        </p:txBody>
      </p:sp>
    </p:spTree>
    <p:extLst>
      <p:ext uri="{BB962C8B-B14F-4D97-AF65-F5344CB8AC3E}">
        <p14:creationId xmlns:p14="http://schemas.microsoft.com/office/powerpoint/2010/main" val="29449211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5"/>
          </p:nvPr>
        </p:nvSpPr>
        <p:spPr/>
        <p:txBody>
          <a:bodyPr rtlCol="0"/>
          <a:lstStyle/>
          <a:p>
            <a:pPr rtl="0"/>
            <a:fld id="{69D2F9AB-3C90-481E-8C34-4F549BF455D7}" type="slidenum">
              <a:rPr lang="fr-FR" smtClean="0"/>
              <a:t>4</a:t>
            </a:fld>
            <a:endParaRPr lang="fr-FR" dirty="0"/>
          </a:p>
        </p:txBody>
      </p:sp>
    </p:spTree>
    <p:extLst>
      <p:ext uri="{BB962C8B-B14F-4D97-AF65-F5344CB8AC3E}">
        <p14:creationId xmlns:p14="http://schemas.microsoft.com/office/powerpoint/2010/main" val="11213688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5"/>
          </p:nvPr>
        </p:nvSpPr>
        <p:spPr/>
        <p:txBody>
          <a:bodyPr rtlCol="0"/>
          <a:lstStyle/>
          <a:p>
            <a:pPr rtl="0"/>
            <a:fld id="{69D2F9AB-3C90-481E-8C34-4F549BF455D7}" type="slidenum">
              <a:rPr lang="fr-FR" smtClean="0"/>
              <a:t>5</a:t>
            </a:fld>
            <a:endParaRPr lang="fr-FR" dirty="0"/>
          </a:p>
        </p:txBody>
      </p:sp>
    </p:spTree>
    <p:extLst>
      <p:ext uri="{BB962C8B-B14F-4D97-AF65-F5344CB8AC3E}">
        <p14:creationId xmlns:p14="http://schemas.microsoft.com/office/powerpoint/2010/main" val="24558904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5"/>
          </p:nvPr>
        </p:nvSpPr>
        <p:spPr/>
        <p:txBody>
          <a:bodyPr rtlCol="0"/>
          <a:lstStyle/>
          <a:p>
            <a:pPr rtl="0"/>
            <a:fld id="{69D2F9AB-3C90-481E-8C34-4F549BF455D7}" type="slidenum">
              <a:rPr lang="fr-FR" smtClean="0"/>
              <a:t>6</a:t>
            </a:fld>
            <a:endParaRPr lang="fr-FR" dirty="0"/>
          </a:p>
        </p:txBody>
      </p:sp>
    </p:spTree>
    <p:extLst>
      <p:ext uri="{BB962C8B-B14F-4D97-AF65-F5344CB8AC3E}">
        <p14:creationId xmlns:p14="http://schemas.microsoft.com/office/powerpoint/2010/main" val="29958181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5"/>
          </p:nvPr>
        </p:nvSpPr>
        <p:spPr/>
        <p:txBody>
          <a:bodyPr rtlCol="0"/>
          <a:lstStyle/>
          <a:p>
            <a:pPr rtl="0"/>
            <a:fld id="{69D2F9AB-3C90-481E-8C34-4F549BF455D7}" type="slidenum">
              <a:rPr lang="fr-FR" smtClean="0"/>
              <a:t>7</a:t>
            </a:fld>
            <a:endParaRPr lang="fr-FR" dirty="0"/>
          </a:p>
        </p:txBody>
      </p:sp>
    </p:spTree>
    <p:extLst>
      <p:ext uri="{BB962C8B-B14F-4D97-AF65-F5344CB8AC3E}">
        <p14:creationId xmlns:p14="http://schemas.microsoft.com/office/powerpoint/2010/main" val="30782431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re 1"/>
          <p:cNvSpPr>
            <a:spLocks noGrp="1"/>
          </p:cNvSpPr>
          <p:nvPr>
            <p:ph type="ctrTitle"/>
          </p:nvPr>
        </p:nvSpPr>
        <p:spPr>
          <a:xfrm>
            <a:off x="581191" y="1020431"/>
            <a:ext cx="10993549" cy="1475013"/>
          </a:xfrm>
          <a:effectLst/>
        </p:spPr>
        <p:txBody>
          <a:bodyPr rtlCol="0" anchor="b">
            <a:normAutofit/>
          </a:bodyPr>
          <a:lstStyle>
            <a:lvl1pPr>
              <a:defRPr sz="3600">
                <a:solidFill>
                  <a:schemeClr val="tx1">
                    <a:lumMod val="75000"/>
                    <a:lumOff val="25000"/>
                  </a:schemeClr>
                </a:solidFill>
              </a:defRPr>
            </a:lvl1pPr>
          </a:lstStyle>
          <a:p>
            <a:pPr rtl="0"/>
            <a:r>
              <a:rPr lang="fr-FR" noProof="0"/>
              <a:t>Modifiez le style du titre</a:t>
            </a:r>
            <a:endParaRPr lang="fr-FR" noProof="0" dirty="0"/>
          </a:p>
        </p:txBody>
      </p:sp>
      <p:sp>
        <p:nvSpPr>
          <p:cNvPr id="3" name="Sous-titre 2"/>
          <p:cNvSpPr>
            <a:spLocks noGrp="1"/>
          </p:cNvSpPr>
          <p:nvPr>
            <p:ph type="subTitle" idx="1"/>
          </p:nvPr>
        </p:nvSpPr>
        <p:spPr>
          <a:xfrm>
            <a:off x="581194" y="2495445"/>
            <a:ext cx="10993546" cy="590321"/>
          </a:xfrm>
        </p:spPr>
        <p:txBody>
          <a:bodyPr rtlCol="0"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rtl="0"/>
            <a:r>
              <a:rPr lang="fr-FR" noProof="0"/>
              <a:t>Modifiez le style des sous-titres du masque</a:t>
            </a:r>
            <a:endParaRPr lang="fr-FR" noProof="0" dirty="0"/>
          </a:p>
        </p:txBody>
      </p:sp>
      <p:sp>
        <p:nvSpPr>
          <p:cNvPr id="8" name="Espace réservé de la date 7">
            <a:extLst>
              <a:ext uri="{FF2B5EF4-FFF2-40B4-BE49-F238E27FC236}">
                <a16:creationId xmlns:a16="http://schemas.microsoft.com/office/drawing/2014/main" id="{7FA0ACE7-29A8-47D3-A7D9-257B711D8023}"/>
              </a:ext>
            </a:extLst>
          </p:cNvPr>
          <p:cNvSpPr>
            <a:spLocks noGrp="1"/>
          </p:cNvSpPr>
          <p:nvPr>
            <p:ph type="dt" sz="half" idx="10"/>
          </p:nvPr>
        </p:nvSpPr>
        <p:spPr>
          <a:xfrm>
            <a:off x="7605951" y="6423914"/>
            <a:ext cx="2844799" cy="365125"/>
          </a:xfrm>
        </p:spPr>
        <p:txBody>
          <a:bodyPr rtlCol="0"/>
          <a:lstStyle/>
          <a:p>
            <a:pPr rtl="0"/>
            <a:fld id="{5C9BD4F1-C525-4AC7-9ED2-3825D7FE6507}" type="datetime1">
              <a:rPr lang="fr-FR" noProof="0" smtClean="0"/>
              <a:t>01/11/2020</a:t>
            </a:fld>
            <a:endParaRPr lang="fr-FR" noProof="0" dirty="0"/>
          </a:p>
        </p:txBody>
      </p:sp>
      <p:sp>
        <p:nvSpPr>
          <p:cNvPr id="10" name="Espace réservé du numéro de diapositive 9">
            <a:extLst>
              <a:ext uri="{FF2B5EF4-FFF2-40B4-BE49-F238E27FC236}">
                <a16:creationId xmlns:a16="http://schemas.microsoft.com/office/drawing/2014/main" id="{5898A89F-CA25-400F-B05A-AECBF2517E4F}"/>
              </a:ext>
            </a:extLst>
          </p:cNvPr>
          <p:cNvSpPr>
            <a:spLocks noGrp="1"/>
          </p:cNvSpPr>
          <p:nvPr>
            <p:ph type="sldNum" sz="quarter" idx="12"/>
          </p:nvPr>
        </p:nvSpPr>
        <p:spPr>
          <a:xfrm>
            <a:off x="10795363" y="6423914"/>
            <a:ext cx="1052510" cy="365125"/>
          </a:xfrm>
        </p:spPr>
        <p:txBody>
          <a:bodyPr rtlCol="0"/>
          <a:lstStyle/>
          <a:p>
            <a:pPr rtl="0"/>
            <a:fld id="{3A98EE3D-8CD1-4C3F-BD1C-C98C9596463C}" type="slidenum">
              <a:rPr lang="fr-FR" noProof="0" smtClean="0"/>
              <a:t>‹N°›</a:t>
            </a:fld>
            <a:endParaRPr lang="fr-FR" noProof="0" dirty="0"/>
          </a:p>
        </p:txBody>
      </p:sp>
      <p:sp>
        <p:nvSpPr>
          <p:cNvPr id="11" name="Espace réservé du pied de page 5">
            <a:extLst>
              <a:ext uri="{FF2B5EF4-FFF2-40B4-BE49-F238E27FC236}">
                <a16:creationId xmlns:a16="http://schemas.microsoft.com/office/drawing/2014/main" id="{3FB45199-F13E-4CB5-AF62-71432CD4898C}"/>
              </a:ext>
            </a:extLst>
          </p:cNvPr>
          <p:cNvSpPr>
            <a:spLocks noGrp="1"/>
          </p:cNvSpPr>
          <p:nvPr>
            <p:ph type="ftr" sz="quarter" idx="11"/>
          </p:nvPr>
        </p:nvSpPr>
        <p:spPr>
          <a:xfrm>
            <a:off x="355101" y="6423914"/>
            <a:ext cx="6818262" cy="365125"/>
          </a:xfrm>
        </p:spPr>
        <p:txBody>
          <a:bodyPr rtlCol="0"/>
          <a:lstStyle/>
          <a:p>
            <a:pPr algn="l" rtl="0"/>
            <a:r>
              <a:rPr lang="fr-FR" noProof="0" dirty="0"/>
              <a:t>Enseigner un cours</a:t>
            </a:r>
          </a:p>
        </p:txBody>
      </p:sp>
    </p:spTree>
    <p:extLst>
      <p:ext uri="{BB962C8B-B14F-4D97-AF65-F5344CB8AC3E}">
        <p14:creationId xmlns:p14="http://schemas.microsoft.com/office/powerpoint/2010/main" val="3800925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eux images avec légende">
    <p:spTree>
      <p:nvGrpSpPr>
        <p:cNvPr id="1" name=""/>
        <p:cNvGrpSpPr/>
        <p:nvPr/>
      </p:nvGrpSpPr>
      <p:grpSpPr>
        <a:xfrm>
          <a:off x="0" y="0"/>
          <a:ext cx="0" cy="0"/>
          <a:chOff x="0" y="0"/>
          <a:chExt cx="0" cy="0"/>
        </a:xfrm>
      </p:grpSpPr>
      <p:sp>
        <p:nvSpPr>
          <p:cNvPr id="3" name="Espace réservé d’image 2">
            <a:extLst>
              <a:ext uri="{FF2B5EF4-FFF2-40B4-BE49-F238E27FC236}">
                <a16:creationId xmlns:a16="http://schemas.microsoft.com/office/drawing/2014/main" id="{79842E67-35F4-4EC2-B5B4-6D02111EDAD7}"/>
              </a:ext>
            </a:extLst>
          </p:cNvPr>
          <p:cNvSpPr>
            <a:spLocks noGrp="1"/>
          </p:cNvSpPr>
          <p:nvPr>
            <p:ph type="pic" idx="1"/>
          </p:nvPr>
        </p:nvSpPr>
        <p:spPr>
          <a:xfrm>
            <a:off x="4242275" y="641101"/>
            <a:ext cx="3702877" cy="5749461"/>
          </a:xfrm>
          <a:solidFill>
            <a:schemeClr val="bg1">
              <a:lumMod val="85000"/>
            </a:schemeClr>
          </a:solidFill>
        </p:spPr>
        <p:txBody>
          <a:bodyPr rtlCol="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fr-FR" noProof="0"/>
              <a:t>Cliquez sur l'icône pour ajouter une image</a:t>
            </a:r>
            <a:endParaRPr lang="fr-FR" noProof="0" dirty="0"/>
          </a:p>
        </p:txBody>
      </p:sp>
      <p:sp>
        <p:nvSpPr>
          <p:cNvPr id="10" name="Espace réservé d’image 2">
            <a:extLst>
              <a:ext uri="{FF2B5EF4-FFF2-40B4-BE49-F238E27FC236}">
                <a16:creationId xmlns:a16="http://schemas.microsoft.com/office/drawing/2014/main" id="{6553049D-F1F2-4E3C-B0A3-D2BCB35B18A8}"/>
              </a:ext>
            </a:extLst>
          </p:cNvPr>
          <p:cNvSpPr>
            <a:spLocks noGrp="1"/>
          </p:cNvSpPr>
          <p:nvPr>
            <p:ph type="pic" idx="13"/>
          </p:nvPr>
        </p:nvSpPr>
        <p:spPr>
          <a:xfrm>
            <a:off x="8047164" y="641101"/>
            <a:ext cx="3702877" cy="5749461"/>
          </a:xfrm>
          <a:solidFill>
            <a:schemeClr val="bg1">
              <a:lumMod val="85000"/>
            </a:schemeClr>
          </a:solidFill>
        </p:spPr>
        <p:txBody>
          <a:bodyPr rtlCol="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fr-FR" noProof="0"/>
              <a:t>Cliquez sur l'icône pour ajouter une image</a:t>
            </a:r>
            <a:endParaRPr lang="fr-FR" noProof="0" dirty="0"/>
          </a:p>
        </p:txBody>
      </p:sp>
      <p:sp>
        <p:nvSpPr>
          <p:cNvPr id="2" name="Titre 1">
            <a:extLst>
              <a:ext uri="{FF2B5EF4-FFF2-40B4-BE49-F238E27FC236}">
                <a16:creationId xmlns:a16="http://schemas.microsoft.com/office/drawing/2014/main" id="{1791EB1F-E7C6-4FF7-BE74-BEF6056BACE4}"/>
              </a:ext>
            </a:extLst>
          </p:cNvPr>
          <p:cNvSpPr>
            <a:spLocks noGrp="1"/>
          </p:cNvSpPr>
          <p:nvPr>
            <p:ph type="title"/>
          </p:nvPr>
        </p:nvSpPr>
        <p:spPr>
          <a:xfrm>
            <a:off x="358529" y="457200"/>
            <a:ext cx="3790884" cy="1600200"/>
          </a:xfrm>
        </p:spPr>
        <p:txBody>
          <a:bodyPr rtlCol="0" anchor="b">
            <a:normAutofit/>
          </a:bodyPr>
          <a:lstStyle>
            <a:lvl1pPr>
              <a:defRPr sz="2800">
                <a:solidFill>
                  <a:schemeClr val="accent1">
                    <a:lumMod val="75000"/>
                  </a:schemeClr>
                </a:solidFill>
              </a:defRPr>
            </a:lvl1pPr>
          </a:lstStyle>
          <a:p>
            <a:pPr rtl="0"/>
            <a:r>
              <a:rPr lang="fr-FR" noProof="0"/>
              <a:t>Modifiez le style du titre</a:t>
            </a:r>
            <a:endParaRPr lang="fr-FR" noProof="0" dirty="0"/>
          </a:p>
        </p:txBody>
      </p:sp>
      <p:sp>
        <p:nvSpPr>
          <p:cNvPr id="4" name="Espace réservé du texte 3">
            <a:extLst>
              <a:ext uri="{FF2B5EF4-FFF2-40B4-BE49-F238E27FC236}">
                <a16:creationId xmlns:a16="http://schemas.microsoft.com/office/drawing/2014/main" id="{9AC935A1-3DFF-457D-8C70-E337C3D84F5A}"/>
              </a:ext>
            </a:extLst>
          </p:cNvPr>
          <p:cNvSpPr>
            <a:spLocks noGrp="1"/>
          </p:cNvSpPr>
          <p:nvPr>
            <p:ph type="body" sz="half" idx="2" hasCustomPrompt="1"/>
          </p:nvPr>
        </p:nvSpPr>
        <p:spPr>
          <a:xfrm>
            <a:off x="358529" y="2057400"/>
            <a:ext cx="3790884" cy="3811588"/>
          </a:xfrm>
        </p:spPr>
        <p:txBody>
          <a:bodyPr rtlCol="0"/>
          <a:lstStyle>
            <a:lvl1pPr marL="216000" indent="-216000" rtl="0">
              <a:lnSpc>
                <a:spcPct val="90000"/>
              </a:lnSpc>
              <a:buFont typeface="Wingdings" panose="05000000000000000000" pitchFamily="2" charset="2"/>
              <a:buChar char="§"/>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fr-FR" noProof="0" dirty="0"/>
              <a:t>Modifiez les styles du texte du masque</a:t>
            </a:r>
          </a:p>
        </p:txBody>
      </p:sp>
      <p:sp>
        <p:nvSpPr>
          <p:cNvPr id="5" name="Espace réservé de la date 4">
            <a:extLst>
              <a:ext uri="{FF2B5EF4-FFF2-40B4-BE49-F238E27FC236}">
                <a16:creationId xmlns:a16="http://schemas.microsoft.com/office/drawing/2014/main" id="{506B7143-9C17-4A62-9B23-F2717C500886}"/>
              </a:ext>
            </a:extLst>
          </p:cNvPr>
          <p:cNvSpPr>
            <a:spLocks noGrp="1"/>
          </p:cNvSpPr>
          <p:nvPr>
            <p:ph type="dt" sz="half" idx="10"/>
          </p:nvPr>
        </p:nvSpPr>
        <p:spPr>
          <a:xfrm>
            <a:off x="7605951" y="6423914"/>
            <a:ext cx="2844799" cy="365125"/>
          </a:xfrm>
        </p:spPr>
        <p:txBody>
          <a:bodyPr rtlCol="0"/>
          <a:lstStyle/>
          <a:p>
            <a:pPr rtl="0"/>
            <a:fld id="{8C4C5B28-D00F-4B89-8820-EDB8DF8750E8}" type="datetime1">
              <a:rPr lang="fr-FR" noProof="0" smtClean="0"/>
              <a:t>01/11/2020</a:t>
            </a:fld>
            <a:endParaRPr lang="fr-FR" noProof="0" dirty="0"/>
          </a:p>
        </p:txBody>
      </p:sp>
      <p:sp>
        <p:nvSpPr>
          <p:cNvPr id="7" name="Espace réservé du numéro de diapositive 6">
            <a:extLst>
              <a:ext uri="{FF2B5EF4-FFF2-40B4-BE49-F238E27FC236}">
                <a16:creationId xmlns:a16="http://schemas.microsoft.com/office/drawing/2014/main" id="{7DD0075C-AB97-4D80-BF0E-6D96D0A8F963}"/>
              </a:ext>
            </a:extLst>
          </p:cNvPr>
          <p:cNvSpPr>
            <a:spLocks noGrp="1"/>
          </p:cNvSpPr>
          <p:nvPr>
            <p:ph type="sldNum" sz="quarter" idx="12"/>
          </p:nvPr>
        </p:nvSpPr>
        <p:spPr>
          <a:xfrm>
            <a:off x="10795363" y="6423914"/>
            <a:ext cx="1052510" cy="365125"/>
          </a:xfrm>
        </p:spPr>
        <p:txBody>
          <a:bodyPr rtlCol="0"/>
          <a:lstStyle/>
          <a:p>
            <a:pPr rtl="0"/>
            <a:fld id="{F603CDE5-C1D8-4EDD-870F-A498BAFA520F}" type="slidenum">
              <a:rPr lang="fr-FR" noProof="0" smtClean="0"/>
              <a:t>‹N°›</a:t>
            </a:fld>
            <a:endParaRPr lang="fr-FR" noProof="0" dirty="0"/>
          </a:p>
        </p:txBody>
      </p:sp>
      <p:sp>
        <p:nvSpPr>
          <p:cNvPr id="11" name="Espace réservé du pied de page 5">
            <a:extLst>
              <a:ext uri="{FF2B5EF4-FFF2-40B4-BE49-F238E27FC236}">
                <a16:creationId xmlns:a16="http://schemas.microsoft.com/office/drawing/2014/main" id="{A620A17C-5577-4021-9044-146DC609ECC5}"/>
              </a:ext>
            </a:extLst>
          </p:cNvPr>
          <p:cNvSpPr>
            <a:spLocks noGrp="1"/>
          </p:cNvSpPr>
          <p:nvPr>
            <p:ph type="ftr" sz="quarter" idx="11"/>
          </p:nvPr>
        </p:nvSpPr>
        <p:spPr>
          <a:xfrm>
            <a:off x="355101" y="6423914"/>
            <a:ext cx="6818262" cy="365125"/>
          </a:xfrm>
        </p:spPr>
        <p:txBody>
          <a:bodyPr rtlCol="0"/>
          <a:lstStyle/>
          <a:p>
            <a:pPr algn="l" rtl="0"/>
            <a:r>
              <a:rPr lang="fr-FR" noProof="0" dirty="0"/>
              <a:t>Enseigner un cours</a:t>
            </a:r>
          </a:p>
        </p:txBody>
      </p:sp>
    </p:spTree>
    <p:extLst>
      <p:ext uri="{BB962C8B-B14F-4D97-AF65-F5344CB8AC3E}">
        <p14:creationId xmlns:p14="http://schemas.microsoft.com/office/powerpoint/2010/main" val="26862248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eux images avec légende_1">
    <p:spTree>
      <p:nvGrpSpPr>
        <p:cNvPr id="1" name=""/>
        <p:cNvGrpSpPr/>
        <p:nvPr/>
      </p:nvGrpSpPr>
      <p:grpSpPr>
        <a:xfrm>
          <a:off x="0" y="0"/>
          <a:ext cx="0" cy="0"/>
          <a:chOff x="0" y="0"/>
          <a:chExt cx="0" cy="0"/>
        </a:xfrm>
      </p:grpSpPr>
      <p:sp>
        <p:nvSpPr>
          <p:cNvPr id="3" name="Espace réservé d’image 2">
            <a:extLst>
              <a:ext uri="{FF2B5EF4-FFF2-40B4-BE49-F238E27FC236}">
                <a16:creationId xmlns:a16="http://schemas.microsoft.com/office/drawing/2014/main" id="{79842E67-35F4-4EC2-B5B4-6D02111EDAD7}"/>
              </a:ext>
            </a:extLst>
          </p:cNvPr>
          <p:cNvSpPr>
            <a:spLocks noGrp="1"/>
          </p:cNvSpPr>
          <p:nvPr>
            <p:ph type="pic" idx="1"/>
          </p:nvPr>
        </p:nvSpPr>
        <p:spPr>
          <a:xfrm>
            <a:off x="441959" y="641101"/>
            <a:ext cx="3702877" cy="5749461"/>
          </a:xfrm>
          <a:solidFill>
            <a:schemeClr val="bg1">
              <a:lumMod val="85000"/>
            </a:schemeClr>
          </a:solidFill>
        </p:spPr>
        <p:txBody>
          <a:bodyPr rtlCol="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fr-FR" noProof="0"/>
              <a:t>Cliquez sur l'icône pour ajouter une image</a:t>
            </a:r>
            <a:endParaRPr lang="fr-FR" noProof="0" dirty="0"/>
          </a:p>
        </p:txBody>
      </p:sp>
      <p:sp>
        <p:nvSpPr>
          <p:cNvPr id="10" name="Espace réservé d’image 2">
            <a:extLst>
              <a:ext uri="{FF2B5EF4-FFF2-40B4-BE49-F238E27FC236}">
                <a16:creationId xmlns:a16="http://schemas.microsoft.com/office/drawing/2014/main" id="{6553049D-F1F2-4E3C-B0A3-D2BCB35B18A8}"/>
              </a:ext>
            </a:extLst>
          </p:cNvPr>
          <p:cNvSpPr>
            <a:spLocks noGrp="1"/>
          </p:cNvSpPr>
          <p:nvPr>
            <p:ph type="pic" idx="13"/>
          </p:nvPr>
        </p:nvSpPr>
        <p:spPr>
          <a:xfrm>
            <a:off x="8047164" y="641101"/>
            <a:ext cx="3702877" cy="5749461"/>
          </a:xfrm>
          <a:solidFill>
            <a:schemeClr val="bg1">
              <a:lumMod val="85000"/>
            </a:schemeClr>
          </a:solidFill>
        </p:spPr>
        <p:txBody>
          <a:bodyPr rtlCol="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fr-FR" noProof="0"/>
              <a:t>Cliquez sur l'icône pour ajouter une image</a:t>
            </a:r>
            <a:endParaRPr lang="fr-FR" noProof="0" dirty="0"/>
          </a:p>
        </p:txBody>
      </p:sp>
      <p:sp>
        <p:nvSpPr>
          <p:cNvPr id="2" name="Titre 1">
            <a:extLst>
              <a:ext uri="{FF2B5EF4-FFF2-40B4-BE49-F238E27FC236}">
                <a16:creationId xmlns:a16="http://schemas.microsoft.com/office/drawing/2014/main" id="{1791EB1F-E7C6-4FF7-BE74-BEF6056BACE4}"/>
              </a:ext>
            </a:extLst>
          </p:cNvPr>
          <p:cNvSpPr>
            <a:spLocks noGrp="1"/>
          </p:cNvSpPr>
          <p:nvPr>
            <p:ph type="title"/>
          </p:nvPr>
        </p:nvSpPr>
        <p:spPr>
          <a:xfrm>
            <a:off x="4144457" y="457200"/>
            <a:ext cx="3790884" cy="1600200"/>
          </a:xfrm>
        </p:spPr>
        <p:txBody>
          <a:bodyPr rtlCol="0" anchor="b">
            <a:normAutofit/>
          </a:bodyPr>
          <a:lstStyle>
            <a:lvl1pPr>
              <a:defRPr sz="2800">
                <a:solidFill>
                  <a:schemeClr val="accent1">
                    <a:lumMod val="75000"/>
                  </a:schemeClr>
                </a:solidFill>
              </a:defRPr>
            </a:lvl1pPr>
          </a:lstStyle>
          <a:p>
            <a:pPr rtl="0"/>
            <a:r>
              <a:rPr lang="fr-FR" noProof="0"/>
              <a:t>Modifiez le style du titre</a:t>
            </a:r>
            <a:endParaRPr lang="fr-FR" noProof="0" dirty="0"/>
          </a:p>
        </p:txBody>
      </p:sp>
      <p:sp>
        <p:nvSpPr>
          <p:cNvPr id="5" name="Espace réservé de la date 4">
            <a:extLst>
              <a:ext uri="{FF2B5EF4-FFF2-40B4-BE49-F238E27FC236}">
                <a16:creationId xmlns:a16="http://schemas.microsoft.com/office/drawing/2014/main" id="{506B7143-9C17-4A62-9B23-F2717C500886}"/>
              </a:ext>
            </a:extLst>
          </p:cNvPr>
          <p:cNvSpPr>
            <a:spLocks noGrp="1"/>
          </p:cNvSpPr>
          <p:nvPr>
            <p:ph type="dt" sz="half" idx="10"/>
          </p:nvPr>
        </p:nvSpPr>
        <p:spPr>
          <a:xfrm>
            <a:off x="7605951" y="6423914"/>
            <a:ext cx="2844799" cy="365125"/>
          </a:xfrm>
        </p:spPr>
        <p:txBody>
          <a:bodyPr rtlCol="0"/>
          <a:lstStyle/>
          <a:p>
            <a:pPr rtl="0"/>
            <a:fld id="{96BB3E77-6B8E-4C07-9F8D-AF06B64C03C1}" type="datetime1">
              <a:rPr lang="fr-FR" noProof="0" smtClean="0"/>
              <a:t>01/11/2020</a:t>
            </a:fld>
            <a:endParaRPr lang="fr-FR" noProof="0" dirty="0"/>
          </a:p>
        </p:txBody>
      </p:sp>
      <p:sp>
        <p:nvSpPr>
          <p:cNvPr id="7" name="Espace réservé du numéro de diapositive 6">
            <a:extLst>
              <a:ext uri="{FF2B5EF4-FFF2-40B4-BE49-F238E27FC236}">
                <a16:creationId xmlns:a16="http://schemas.microsoft.com/office/drawing/2014/main" id="{7DD0075C-AB97-4D80-BF0E-6D96D0A8F963}"/>
              </a:ext>
            </a:extLst>
          </p:cNvPr>
          <p:cNvSpPr>
            <a:spLocks noGrp="1"/>
          </p:cNvSpPr>
          <p:nvPr>
            <p:ph type="sldNum" sz="quarter" idx="12"/>
          </p:nvPr>
        </p:nvSpPr>
        <p:spPr>
          <a:xfrm>
            <a:off x="10795363" y="6423914"/>
            <a:ext cx="1052510" cy="365125"/>
          </a:xfrm>
        </p:spPr>
        <p:txBody>
          <a:bodyPr rtlCol="0"/>
          <a:lstStyle/>
          <a:p>
            <a:pPr rtl="0"/>
            <a:fld id="{F603CDE5-C1D8-4EDD-870F-A498BAFA520F}" type="slidenum">
              <a:rPr lang="fr-FR" noProof="0" smtClean="0"/>
              <a:t>‹N°›</a:t>
            </a:fld>
            <a:endParaRPr lang="fr-FR" noProof="0" dirty="0"/>
          </a:p>
        </p:txBody>
      </p:sp>
      <p:sp>
        <p:nvSpPr>
          <p:cNvPr id="11" name="Espace réservé du contenu 8">
            <a:extLst>
              <a:ext uri="{FF2B5EF4-FFF2-40B4-BE49-F238E27FC236}">
                <a16:creationId xmlns:a16="http://schemas.microsoft.com/office/drawing/2014/main" id="{8C645043-BE6A-4D32-ACA9-AB593DA6BC9F}"/>
              </a:ext>
            </a:extLst>
          </p:cNvPr>
          <p:cNvSpPr>
            <a:spLocks noGrp="1"/>
          </p:cNvSpPr>
          <p:nvPr>
            <p:ph sz="quarter" idx="14"/>
          </p:nvPr>
        </p:nvSpPr>
        <p:spPr>
          <a:xfrm>
            <a:off x="4144457" y="2057400"/>
            <a:ext cx="3791456" cy="3862388"/>
          </a:xfrm>
        </p:spPr>
        <p:txBody>
          <a:bodyPr rtlCol="0"/>
          <a:lstStyle/>
          <a:p>
            <a:pPr lvl="0" rtl="0"/>
            <a:r>
              <a:rPr lang="fr-FR" noProof="0"/>
              <a:t>Cliquez pour modifier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endParaRPr lang="fr-FR" noProof="0" dirty="0"/>
          </a:p>
        </p:txBody>
      </p:sp>
      <p:sp>
        <p:nvSpPr>
          <p:cNvPr id="12" name="Espace réservé du pied de page 5">
            <a:extLst>
              <a:ext uri="{FF2B5EF4-FFF2-40B4-BE49-F238E27FC236}">
                <a16:creationId xmlns:a16="http://schemas.microsoft.com/office/drawing/2014/main" id="{3D444C08-6A3A-4BFB-9494-43F3DE33E919}"/>
              </a:ext>
            </a:extLst>
          </p:cNvPr>
          <p:cNvSpPr>
            <a:spLocks noGrp="1"/>
          </p:cNvSpPr>
          <p:nvPr>
            <p:ph type="ftr" sz="quarter" idx="11"/>
          </p:nvPr>
        </p:nvSpPr>
        <p:spPr>
          <a:xfrm>
            <a:off x="355101" y="6423914"/>
            <a:ext cx="6818262" cy="365125"/>
          </a:xfrm>
        </p:spPr>
        <p:txBody>
          <a:bodyPr rtlCol="0"/>
          <a:lstStyle/>
          <a:p>
            <a:pPr algn="l" rtl="0"/>
            <a:r>
              <a:rPr lang="fr-FR" noProof="0" dirty="0"/>
              <a:t>Enseigner un cours</a:t>
            </a:r>
          </a:p>
        </p:txBody>
      </p:sp>
    </p:spTree>
    <p:extLst>
      <p:ext uri="{BB962C8B-B14F-4D97-AF65-F5344CB8AC3E}">
        <p14:creationId xmlns:p14="http://schemas.microsoft.com/office/powerpoint/2010/main" val="14455210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ux images avec légende_2">
    <p:spTree>
      <p:nvGrpSpPr>
        <p:cNvPr id="1" name=""/>
        <p:cNvGrpSpPr/>
        <p:nvPr/>
      </p:nvGrpSpPr>
      <p:grpSpPr>
        <a:xfrm>
          <a:off x="0" y="0"/>
          <a:ext cx="0" cy="0"/>
          <a:chOff x="0" y="0"/>
          <a:chExt cx="0" cy="0"/>
        </a:xfrm>
      </p:grpSpPr>
      <p:sp>
        <p:nvSpPr>
          <p:cNvPr id="3" name="Espace réservé d’image 2">
            <a:extLst>
              <a:ext uri="{FF2B5EF4-FFF2-40B4-BE49-F238E27FC236}">
                <a16:creationId xmlns:a16="http://schemas.microsoft.com/office/drawing/2014/main" id="{79842E67-35F4-4EC2-B5B4-6D02111EDAD7}"/>
              </a:ext>
            </a:extLst>
          </p:cNvPr>
          <p:cNvSpPr>
            <a:spLocks noGrp="1"/>
          </p:cNvSpPr>
          <p:nvPr>
            <p:ph type="pic" idx="1"/>
          </p:nvPr>
        </p:nvSpPr>
        <p:spPr>
          <a:xfrm>
            <a:off x="441959" y="641101"/>
            <a:ext cx="3702877" cy="5749461"/>
          </a:xfrm>
          <a:solidFill>
            <a:schemeClr val="bg1">
              <a:lumMod val="85000"/>
            </a:schemeClr>
          </a:solidFill>
        </p:spPr>
        <p:txBody>
          <a:bodyPr rtlCol="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fr-FR" noProof="0"/>
              <a:t>Cliquez sur l'icône pour ajouter une image</a:t>
            </a:r>
            <a:endParaRPr lang="fr-FR" noProof="0" dirty="0"/>
          </a:p>
        </p:txBody>
      </p:sp>
      <p:sp>
        <p:nvSpPr>
          <p:cNvPr id="10" name="Espace réservé d’image 2">
            <a:extLst>
              <a:ext uri="{FF2B5EF4-FFF2-40B4-BE49-F238E27FC236}">
                <a16:creationId xmlns:a16="http://schemas.microsoft.com/office/drawing/2014/main" id="{6553049D-F1F2-4E3C-B0A3-D2BCB35B18A8}"/>
              </a:ext>
            </a:extLst>
          </p:cNvPr>
          <p:cNvSpPr>
            <a:spLocks noGrp="1"/>
          </p:cNvSpPr>
          <p:nvPr>
            <p:ph type="pic" idx="13"/>
          </p:nvPr>
        </p:nvSpPr>
        <p:spPr>
          <a:xfrm>
            <a:off x="4244562" y="641101"/>
            <a:ext cx="3702877" cy="5749461"/>
          </a:xfrm>
          <a:solidFill>
            <a:schemeClr val="bg1">
              <a:lumMod val="85000"/>
            </a:schemeClr>
          </a:solidFill>
        </p:spPr>
        <p:txBody>
          <a:bodyPr rtlCol="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fr-FR" noProof="0"/>
              <a:t>Cliquez sur l'icône pour ajouter une image</a:t>
            </a:r>
            <a:endParaRPr lang="fr-FR" noProof="0" dirty="0"/>
          </a:p>
        </p:txBody>
      </p:sp>
      <p:sp>
        <p:nvSpPr>
          <p:cNvPr id="2" name="Titre 1">
            <a:extLst>
              <a:ext uri="{FF2B5EF4-FFF2-40B4-BE49-F238E27FC236}">
                <a16:creationId xmlns:a16="http://schemas.microsoft.com/office/drawing/2014/main" id="{1791EB1F-E7C6-4FF7-BE74-BEF6056BACE4}"/>
              </a:ext>
            </a:extLst>
          </p:cNvPr>
          <p:cNvSpPr>
            <a:spLocks noGrp="1"/>
          </p:cNvSpPr>
          <p:nvPr>
            <p:ph type="title"/>
          </p:nvPr>
        </p:nvSpPr>
        <p:spPr>
          <a:xfrm>
            <a:off x="8355530" y="457200"/>
            <a:ext cx="3577394" cy="1600200"/>
          </a:xfrm>
        </p:spPr>
        <p:txBody>
          <a:bodyPr rtlCol="0" anchor="b">
            <a:normAutofit/>
          </a:bodyPr>
          <a:lstStyle>
            <a:lvl1pPr>
              <a:defRPr sz="2800">
                <a:solidFill>
                  <a:schemeClr val="accent1">
                    <a:lumMod val="75000"/>
                  </a:schemeClr>
                </a:solidFill>
              </a:defRPr>
            </a:lvl1pPr>
          </a:lstStyle>
          <a:p>
            <a:pPr rtl="0"/>
            <a:r>
              <a:rPr lang="fr-FR" noProof="0"/>
              <a:t>Modifiez le style du titre</a:t>
            </a:r>
            <a:endParaRPr lang="fr-FR" noProof="0" dirty="0"/>
          </a:p>
        </p:txBody>
      </p:sp>
      <p:sp>
        <p:nvSpPr>
          <p:cNvPr id="5" name="Espace réservé de la date 4">
            <a:extLst>
              <a:ext uri="{FF2B5EF4-FFF2-40B4-BE49-F238E27FC236}">
                <a16:creationId xmlns:a16="http://schemas.microsoft.com/office/drawing/2014/main" id="{506B7143-9C17-4A62-9B23-F2717C500886}"/>
              </a:ext>
            </a:extLst>
          </p:cNvPr>
          <p:cNvSpPr>
            <a:spLocks noGrp="1"/>
          </p:cNvSpPr>
          <p:nvPr>
            <p:ph type="dt" sz="half" idx="10"/>
          </p:nvPr>
        </p:nvSpPr>
        <p:spPr>
          <a:xfrm>
            <a:off x="7605951" y="6423914"/>
            <a:ext cx="2844799" cy="365125"/>
          </a:xfrm>
        </p:spPr>
        <p:txBody>
          <a:bodyPr rtlCol="0"/>
          <a:lstStyle/>
          <a:p>
            <a:pPr rtl="0"/>
            <a:fld id="{34274C8D-4348-45DD-985B-EB6A587FDABA}" type="datetime1">
              <a:rPr lang="fr-FR" noProof="0" smtClean="0"/>
              <a:t>01/11/2020</a:t>
            </a:fld>
            <a:endParaRPr lang="fr-FR" noProof="0" dirty="0"/>
          </a:p>
        </p:txBody>
      </p:sp>
      <p:sp>
        <p:nvSpPr>
          <p:cNvPr id="7" name="Espace réservé du numéro de diapositive 6">
            <a:extLst>
              <a:ext uri="{FF2B5EF4-FFF2-40B4-BE49-F238E27FC236}">
                <a16:creationId xmlns:a16="http://schemas.microsoft.com/office/drawing/2014/main" id="{7DD0075C-AB97-4D80-BF0E-6D96D0A8F963}"/>
              </a:ext>
            </a:extLst>
          </p:cNvPr>
          <p:cNvSpPr>
            <a:spLocks noGrp="1"/>
          </p:cNvSpPr>
          <p:nvPr>
            <p:ph type="sldNum" sz="quarter" idx="12"/>
          </p:nvPr>
        </p:nvSpPr>
        <p:spPr>
          <a:xfrm>
            <a:off x="10795363" y="6423914"/>
            <a:ext cx="1052510" cy="365125"/>
          </a:xfrm>
        </p:spPr>
        <p:txBody>
          <a:bodyPr rtlCol="0"/>
          <a:lstStyle/>
          <a:p>
            <a:pPr rtl="0"/>
            <a:fld id="{F603CDE5-C1D8-4EDD-870F-A498BAFA520F}" type="slidenum">
              <a:rPr lang="fr-FR" noProof="0" smtClean="0"/>
              <a:t>‹N°›</a:t>
            </a:fld>
            <a:endParaRPr lang="fr-FR" noProof="0" dirty="0"/>
          </a:p>
        </p:txBody>
      </p:sp>
      <p:sp>
        <p:nvSpPr>
          <p:cNvPr id="11" name="Espace réservé du contenu 8">
            <a:extLst>
              <a:ext uri="{FF2B5EF4-FFF2-40B4-BE49-F238E27FC236}">
                <a16:creationId xmlns:a16="http://schemas.microsoft.com/office/drawing/2014/main" id="{8C645043-BE6A-4D32-ACA9-AB593DA6BC9F}"/>
              </a:ext>
            </a:extLst>
          </p:cNvPr>
          <p:cNvSpPr>
            <a:spLocks noGrp="1"/>
          </p:cNvSpPr>
          <p:nvPr>
            <p:ph sz="quarter" idx="14"/>
          </p:nvPr>
        </p:nvSpPr>
        <p:spPr>
          <a:xfrm>
            <a:off x="8355530" y="2057400"/>
            <a:ext cx="3577934" cy="3862388"/>
          </a:xfrm>
        </p:spPr>
        <p:txBody>
          <a:bodyPr rtlCol="0"/>
          <a:lstStyle>
            <a:lvl1pPr marL="0" indent="0">
              <a:lnSpc>
                <a:spcPct val="90000"/>
              </a:lnSpc>
              <a:buNone/>
              <a:defRPr lang="ru-RU" sz="1600" kern="1200" dirty="0">
                <a:solidFill>
                  <a:schemeClr val="tx1">
                    <a:lumMod val="75000"/>
                    <a:lumOff val="25000"/>
                  </a:schemeClr>
                </a:solidFill>
                <a:latin typeface="+mn-lt"/>
                <a:ea typeface="+mn-ea"/>
                <a:cs typeface="+mn-cs"/>
              </a:defRPr>
            </a:lvl1pPr>
            <a:lvl2pPr marL="306000" indent="-306000">
              <a:defRPr/>
            </a:lvl2pPr>
            <a:lvl3pPr marL="306000" indent="-306000">
              <a:defRPr/>
            </a:lvl3pPr>
            <a:lvl4pPr marL="306000" indent="-306000">
              <a:defRPr/>
            </a:lvl4pPr>
            <a:lvl5pPr marL="306000" indent="-306000">
              <a:defRPr/>
            </a:lvl5pPr>
          </a:lstStyle>
          <a:p>
            <a:pPr marL="216000" lvl="0" indent="-216000" algn="l" defTabSz="457200" rtl="0" eaLnBrk="1" latinLnBrk="0" hangingPunct="1">
              <a:spcBef>
                <a:spcPct val="20000"/>
              </a:spcBef>
              <a:spcAft>
                <a:spcPts val="600"/>
              </a:spcAft>
              <a:buClr>
                <a:schemeClr val="accent1"/>
              </a:buClr>
              <a:buSzPct val="92000"/>
              <a:buFont typeface="Wingdings" panose="05000000000000000000" pitchFamily="2" charset="2"/>
              <a:buChar char="§"/>
            </a:pPr>
            <a:r>
              <a:rPr lang="fr-FR" noProof="0"/>
              <a:t>Cliquez pour modifier les styles du texte du masque</a:t>
            </a:r>
          </a:p>
          <a:p>
            <a:pPr marL="216000" lvl="1" indent="-216000" algn="l" defTabSz="457200" rtl="0" eaLnBrk="1" latinLnBrk="0" hangingPunct="1">
              <a:spcBef>
                <a:spcPct val="20000"/>
              </a:spcBef>
              <a:spcAft>
                <a:spcPts val="600"/>
              </a:spcAft>
              <a:buClr>
                <a:schemeClr val="accent1"/>
              </a:buClr>
              <a:buSzPct val="92000"/>
              <a:buFont typeface="Wingdings" panose="05000000000000000000" pitchFamily="2" charset="2"/>
              <a:buChar char="§"/>
            </a:pPr>
            <a:r>
              <a:rPr lang="fr-FR" noProof="0"/>
              <a:t>Deuxième niveau</a:t>
            </a:r>
          </a:p>
        </p:txBody>
      </p:sp>
      <p:sp>
        <p:nvSpPr>
          <p:cNvPr id="9" name="Espace réservé du pied de page 5">
            <a:extLst>
              <a:ext uri="{FF2B5EF4-FFF2-40B4-BE49-F238E27FC236}">
                <a16:creationId xmlns:a16="http://schemas.microsoft.com/office/drawing/2014/main" id="{FE695AAC-8311-4518-A219-DE58BF92AEA9}"/>
              </a:ext>
            </a:extLst>
          </p:cNvPr>
          <p:cNvSpPr>
            <a:spLocks noGrp="1"/>
          </p:cNvSpPr>
          <p:nvPr>
            <p:ph type="ftr" sz="quarter" idx="11"/>
          </p:nvPr>
        </p:nvSpPr>
        <p:spPr>
          <a:xfrm>
            <a:off x="355101" y="6423914"/>
            <a:ext cx="6818262" cy="365125"/>
          </a:xfrm>
        </p:spPr>
        <p:txBody>
          <a:bodyPr rtlCol="0"/>
          <a:lstStyle/>
          <a:p>
            <a:pPr algn="l" rtl="0"/>
            <a:r>
              <a:rPr lang="fr-FR" noProof="0" dirty="0"/>
              <a:t>Enseigner un cours</a:t>
            </a:r>
          </a:p>
        </p:txBody>
      </p:sp>
    </p:spTree>
    <p:extLst>
      <p:ext uri="{BB962C8B-B14F-4D97-AF65-F5344CB8AC3E}">
        <p14:creationId xmlns:p14="http://schemas.microsoft.com/office/powerpoint/2010/main" val="91795675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Image à gauche avec légende">
    <p:spTree>
      <p:nvGrpSpPr>
        <p:cNvPr id="1" name=""/>
        <p:cNvGrpSpPr/>
        <p:nvPr/>
      </p:nvGrpSpPr>
      <p:grpSpPr>
        <a:xfrm>
          <a:off x="0" y="0"/>
          <a:ext cx="0" cy="0"/>
          <a:chOff x="0" y="0"/>
          <a:chExt cx="0" cy="0"/>
        </a:xfrm>
      </p:grpSpPr>
      <p:sp>
        <p:nvSpPr>
          <p:cNvPr id="3" name="Espace réservé d’image 2">
            <a:extLst>
              <a:ext uri="{FF2B5EF4-FFF2-40B4-BE49-F238E27FC236}">
                <a16:creationId xmlns:a16="http://schemas.microsoft.com/office/drawing/2014/main" id="{CF262E62-E8FA-42DE-BC7E-BA73A13FCBFF}"/>
              </a:ext>
            </a:extLst>
          </p:cNvPr>
          <p:cNvSpPr>
            <a:spLocks noGrp="1"/>
          </p:cNvSpPr>
          <p:nvPr>
            <p:ph type="pic" sz="quarter" idx="15"/>
          </p:nvPr>
        </p:nvSpPr>
        <p:spPr>
          <a:xfrm>
            <a:off x="0" y="0"/>
            <a:ext cx="7537685" cy="6858000"/>
          </a:xfrm>
        </p:spPr>
        <p:txBody>
          <a:bodyPr rtlCol="0" anchor="ctr" anchorCtr="0"/>
          <a:lstStyle>
            <a:lvl1pPr algn="ctr">
              <a:defRPr/>
            </a:lvl1pPr>
          </a:lstStyle>
          <a:p>
            <a:pPr rtl="0"/>
            <a:r>
              <a:rPr lang="fr-FR" noProof="0"/>
              <a:t>Cliquez sur l'icône pour ajouter une image</a:t>
            </a:r>
            <a:endParaRPr lang="fr-FR" noProof="0" dirty="0"/>
          </a:p>
        </p:txBody>
      </p:sp>
      <p:sp>
        <p:nvSpPr>
          <p:cNvPr id="2" name="Titre 1">
            <a:extLst>
              <a:ext uri="{FF2B5EF4-FFF2-40B4-BE49-F238E27FC236}">
                <a16:creationId xmlns:a16="http://schemas.microsoft.com/office/drawing/2014/main" id="{93696899-6846-4B29-AD05-49215C31489C}"/>
              </a:ext>
            </a:extLst>
          </p:cNvPr>
          <p:cNvSpPr>
            <a:spLocks noGrp="1"/>
          </p:cNvSpPr>
          <p:nvPr>
            <p:ph type="title"/>
          </p:nvPr>
        </p:nvSpPr>
        <p:spPr>
          <a:xfrm>
            <a:off x="7955459" y="197123"/>
            <a:ext cx="3392382" cy="1675219"/>
          </a:xfrm>
        </p:spPr>
        <p:txBody>
          <a:bodyPr rtlCol="0"/>
          <a:lstStyle>
            <a:lvl1pPr>
              <a:defRPr>
                <a:solidFill>
                  <a:schemeClr val="accent1">
                    <a:lumMod val="75000"/>
                  </a:schemeClr>
                </a:solidFill>
              </a:defRPr>
            </a:lvl1pPr>
          </a:lstStyle>
          <a:p>
            <a:pPr rtl="0"/>
            <a:r>
              <a:rPr lang="fr-FR" noProof="0"/>
              <a:t>Modifiez le style du titre</a:t>
            </a:r>
            <a:endParaRPr lang="fr-FR" noProof="0" dirty="0"/>
          </a:p>
        </p:txBody>
      </p:sp>
      <p:sp>
        <p:nvSpPr>
          <p:cNvPr id="19" name="Espace réservé du contenu 8">
            <a:extLst>
              <a:ext uri="{FF2B5EF4-FFF2-40B4-BE49-F238E27FC236}">
                <a16:creationId xmlns:a16="http://schemas.microsoft.com/office/drawing/2014/main" id="{2939FABB-D58D-4DAF-878D-EB51A2AA620A}"/>
              </a:ext>
            </a:extLst>
          </p:cNvPr>
          <p:cNvSpPr>
            <a:spLocks noGrp="1"/>
          </p:cNvSpPr>
          <p:nvPr>
            <p:ph sz="quarter" idx="14"/>
          </p:nvPr>
        </p:nvSpPr>
        <p:spPr>
          <a:xfrm>
            <a:off x="7955459" y="2057400"/>
            <a:ext cx="3392382" cy="3862388"/>
          </a:xfrm>
        </p:spPr>
        <p:txBody>
          <a:bodyPr rtlCol="0"/>
          <a:lstStyle>
            <a:lvl1pPr marL="0" indent="0">
              <a:lnSpc>
                <a:spcPct val="90000"/>
              </a:lnSpc>
              <a:buNone/>
              <a:defRPr lang="ru-RU" sz="1600" kern="1200" dirty="0">
                <a:solidFill>
                  <a:schemeClr val="tx1">
                    <a:lumMod val="75000"/>
                    <a:lumOff val="25000"/>
                  </a:schemeClr>
                </a:solidFill>
                <a:latin typeface="+mn-lt"/>
                <a:ea typeface="+mn-ea"/>
                <a:cs typeface="+mn-cs"/>
              </a:defRPr>
            </a:lvl1pPr>
            <a:lvl2pPr marL="306000" indent="-306000">
              <a:defRPr/>
            </a:lvl2pPr>
            <a:lvl3pPr marL="306000" indent="-306000">
              <a:defRPr/>
            </a:lvl3pPr>
            <a:lvl4pPr marL="306000" indent="-306000">
              <a:defRPr/>
            </a:lvl4pPr>
            <a:lvl5pPr marL="306000" indent="-306000">
              <a:defRPr/>
            </a:lvl5pPr>
          </a:lstStyle>
          <a:p>
            <a:pPr marL="216000" lvl="0" indent="-216000" algn="l" defTabSz="457200" rtl="0" eaLnBrk="1" latinLnBrk="0" hangingPunct="1">
              <a:spcBef>
                <a:spcPct val="20000"/>
              </a:spcBef>
              <a:spcAft>
                <a:spcPts val="600"/>
              </a:spcAft>
              <a:buClr>
                <a:schemeClr val="accent1"/>
              </a:buClr>
              <a:buSzPct val="92000"/>
              <a:buFont typeface="Wingdings" panose="05000000000000000000" pitchFamily="2" charset="2"/>
              <a:buChar char="§"/>
            </a:pPr>
            <a:r>
              <a:rPr lang="fr-FR" noProof="0"/>
              <a:t>Cliquez pour modifier les styles du texte du masque</a:t>
            </a:r>
          </a:p>
          <a:p>
            <a:pPr marL="216000" lvl="1" indent="-216000" algn="l" defTabSz="457200" rtl="0" eaLnBrk="1" latinLnBrk="0" hangingPunct="1">
              <a:spcBef>
                <a:spcPct val="20000"/>
              </a:spcBef>
              <a:spcAft>
                <a:spcPts val="600"/>
              </a:spcAft>
              <a:buClr>
                <a:schemeClr val="accent1"/>
              </a:buClr>
              <a:buSzPct val="92000"/>
              <a:buFont typeface="Wingdings" panose="05000000000000000000" pitchFamily="2" charset="2"/>
              <a:buChar char="§"/>
            </a:pPr>
            <a:r>
              <a:rPr lang="fr-FR" noProof="0"/>
              <a:t>Deuxième niveau</a:t>
            </a:r>
          </a:p>
        </p:txBody>
      </p:sp>
      <p:sp>
        <p:nvSpPr>
          <p:cNvPr id="20" name="Rectangle 19">
            <a:extLst>
              <a:ext uri="{FF2B5EF4-FFF2-40B4-BE49-F238E27FC236}">
                <a16:creationId xmlns:a16="http://schemas.microsoft.com/office/drawing/2014/main" id="{82AD5814-D5B6-4BF5-BF94-2F284D0079F8}"/>
              </a:ext>
            </a:extLst>
          </p:cNvPr>
          <p:cNvSpPr/>
          <p:nvPr userDrawn="1"/>
        </p:nvSpPr>
        <p:spPr>
          <a:xfrm>
            <a:off x="8042147" y="453643"/>
            <a:ext cx="3528000" cy="98554"/>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2" name="Espace réservé de la date 4">
            <a:extLst>
              <a:ext uri="{FF2B5EF4-FFF2-40B4-BE49-F238E27FC236}">
                <a16:creationId xmlns:a16="http://schemas.microsoft.com/office/drawing/2014/main" id="{1FB18E8B-6111-4A64-AA8C-4CD4C9814C59}"/>
              </a:ext>
            </a:extLst>
          </p:cNvPr>
          <p:cNvSpPr>
            <a:spLocks noGrp="1"/>
          </p:cNvSpPr>
          <p:nvPr>
            <p:ph type="dt" sz="half" idx="10"/>
          </p:nvPr>
        </p:nvSpPr>
        <p:spPr>
          <a:xfrm>
            <a:off x="7605951" y="6423914"/>
            <a:ext cx="2844799" cy="365125"/>
          </a:xfrm>
        </p:spPr>
        <p:txBody>
          <a:bodyPr rtlCol="0"/>
          <a:lstStyle/>
          <a:p>
            <a:pPr rtl="0"/>
            <a:fld id="{189DDC66-EFC3-4540-A291-7367819D58B5}" type="datetime1">
              <a:rPr lang="fr-FR" noProof="0" smtClean="0"/>
              <a:t>01/11/2020</a:t>
            </a:fld>
            <a:endParaRPr lang="fr-FR" noProof="0" dirty="0"/>
          </a:p>
        </p:txBody>
      </p:sp>
      <p:sp>
        <p:nvSpPr>
          <p:cNvPr id="23" name="Espace réservé du numéro de diapositive 6">
            <a:extLst>
              <a:ext uri="{FF2B5EF4-FFF2-40B4-BE49-F238E27FC236}">
                <a16:creationId xmlns:a16="http://schemas.microsoft.com/office/drawing/2014/main" id="{D5311807-ED2F-406C-B107-B5D885AD840F}"/>
              </a:ext>
            </a:extLst>
          </p:cNvPr>
          <p:cNvSpPr>
            <a:spLocks noGrp="1"/>
          </p:cNvSpPr>
          <p:nvPr>
            <p:ph type="sldNum" sz="quarter" idx="12"/>
          </p:nvPr>
        </p:nvSpPr>
        <p:spPr>
          <a:xfrm>
            <a:off x="10795363" y="6423914"/>
            <a:ext cx="1052510" cy="365125"/>
          </a:xfrm>
        </p:spPr>
        <p:txBody>
          <a:bodyPr rtlCol="0"/>
          <a:lstStyle/>
          <a:p>
            <a:pPr rtl="0"/>
            <a:fld id="{F603CDE5-C1D8-4EDD-870F-A498BAFA520F}" type="slidenum">
              <a:rPr lang="fr-FR" noProof="0" smtClean="0"/>
              <a:t>‹N°›</a:t>
            </a:fld>
            <a:endParaRPr lang="fr-FR" noProof="0" dirty="0"/>
          </a:p>
        </p:txBody>
      </p:sp>
      <p:sp>
        <p:nvSpPr>
          <p:cNvPr id="24" name="Espace réservé du pied de page 5">
            <a:extLst>
              <a:ext uri="{FF2B5EF4-FFF2-40B4-BE49-F238E27FC236}">
                <a16:creationId xmlns:a16="http://schemas.microsoft.com/office/drawing/2014/main" id="{643FEB5F-C4B2-43B5-B019-DC467A62FAC1}"/>
              </a:ext>
            </a:extLst>
          </p:cNvPr>
          <p:cNvSpPr>
            <a:spLocks noGrp="1"/>
          </p:cNvSpPr>
          <p:nvPr>
            <p:ph type="ftr" sz="quarter" idx="11"/>
          </p:nvPr>
        </p:nvSpPr>
        <p:spPr>
          <a:xfrm>
            <a:off x="355101" y="6423914"/>
            <a:ext cx="6818262" cy="365125"/>
          </a:xfrm>
        </p:spPr>
        <p:txBody>
          <a:bodyPr rtlCol="0"/>
          <a:lstStyle/>
          <a:p>
            <a:pPr algn="l" rtl="0"/>
            <a:r>
              <a:rPr lang="fr-FR" noProof="0" dirty="0"/>
              <a:t>Enseigner un cours</a:t>
            </a:r>
          </a:p>
        </p:txBody>
      </p:sp>
    </p:spTree>
    <p:extLst>
      <p:ext uri="{BB962C8B-B14F-4D97-AF65-F5344CB8AC3E}">
        <p14:creationId xmlns:p14="http://schemas.microsoft.com/office/powerpoint/2010/main" val="171566417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picTx" preserve="1">
  <p:cSld name="Image avec légende_1">
    <p:spTree>
      <p:nvGrpSpPr>
        <p:cNvPr id="1" name=""/>
        <p:cNvGrpSpPr/>
        <p:nvPr/>
      </p:nvGrpSpPr>
      <p:grpSpPr>
        <a:xfrm>
          <a:off x="0" y="0"/>
          <a:ext cx="0" cy="0"/>
          <a:chOff x="0" y="0"/>
          <a:chExt cx="0" cy="0"/>
        </a:xfrm>
      </p:grpSpPr>
      <p:sp>
        <p:nvSpPr>
          <p:cNvPr id="4" name="Espace réservé du texte 3"/>
          <p:cNvSpPr>
            <a:spLocks noGrp="1"/>
          </p:cNvSpPr>
          <p:nvPr>
            <p:ph type="body" sz="half" idx="2" hasCustomPrompt="1"/>
          </p:nvPr>
        </p:nvSpPr>
        <p:spPr>
          <a:xfrm>
            <a:off x="8119868" y="5356067"/>
            <a:ext cx="3625595" cy="1000782"/>
          </a:xfrm>
          <a:solidFill>
            <a:srgbClr val="465359"/>
          </a:solidFill>
        </p:spPr>
        <p:txBody>
          <a:bodyPr lIns="91440" tIns="0" rIns="91440" bIns="0" rtlCol="0">
            <a:normAutofit/>
          </a:bodyPr>
          <a:lstStyle>
            <a:lvl1pPr marL="0" indent="0" algn="ctr" rtl="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fr-FR" noProof="0" dirty="0"/>
              <a:t>Modifiez les styles du texte du masque</a:t>
            </a:r>
          </a:p>
        </p:txBody>
      </p:sp>
      <p:sp>
        <p:nvSpPr>
          <p:cNvPr id="2" name="Titre 1"/>
          <p:cNvSpPr>
            <a:spLocks noGrp="1"/>
          </p:cNvSpPr>
          <p:nvPr>
            <p:ph type="title"/>
          </p:nvPr>
        </p:nvSpPr>
        <p:spPr>
          <a:xfrm>
            <a:off x="8119869" y="453642"/>
            <a:ext cx="3625595" cy="4826023"/>
          </a:xfrm>
          <a:solidFill>
            <a:schemeClr val="accent1"/>
          </a:solidFill>
        </p:spPr>
        <p:txBody>
          <a:bodyPr tIns="0" bIns="0" rtlCol="0" anchor="ctr" anchorCtr="0">
            <a:noAutofit/>
          </a:bodyPr>
          <a:lstStyle>
            <a:lvl1pPr algn="ctr">
              <a:defRPr sz="3600" b="0">
                <a:solidFill>
                  <a:srgbClr val="FFFFFF"/>
                </a:solidFill>
              </a:defRPr>
            </a:lvl1pPr>
          </a:lstStyle>
          <a:p>
            <a:pPr rtl="0"/>
            <a:r>
              <a:rPr lang="fr-FR" noProof="0"/>
              <a:t>Modifiez le style du titre</a:t>
            </a:r>
            <a:endParaRPr lang="fr-FR" noProof="0" dirty="0"/>
          </a:p>
        </p:txBody>
      </p:sp>
      <p:sp>
        <p:nvSpPr>
          <p:cNvPr id="3" name="Espace réservé d’image 2"/>
          <p:cNvSpPr>
            <a:spLocks noGrp="1" noChangeAspect="1"/>
          </p:cNvSpPr>
          <p:nvPr>
            <p:ph type="pic" idx="1"/>
          </p:nvPr>
        </p:nvSpPr>
        <p:spPr>
          <a:xfrm>
            <a:off x="439766" y="453642"/>
            <a:ext cx="7602421" cy="5903207"/>
          </a:xfrm>
          <a:solidFill>
            <a:schemeClr val="bg1">
              <a:lumMod val="85000"/>
            </a:schemeClr>
          </a:solidFill>
        </p:spPr>
        <p:txBody>
          <a:bodyPr lIns="457200" tIns="457200" rtlCol="0" anchor="ctr" anchorCtr="0"/>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fr-FR" noProof="0"/>
              <a:t>Cliquez sur l'icône pour ajouter une image</a:t>
            </a:r>
            <a:endParaRPr lang="fr-FR" noProof="0" dirty="0"/>
          </a:p>
        </p:txBody>
      </p:sp>
      <p:sp>
        <p:nvSpPr>
          <p:cNvPr id="5" name="Espace réservé de la date 4"/>
          <p:cNvSpPr>
            <a:spLocks noGrp="1"/>
          </p:cNvSpPr>
          <p:nvPr>
            <p:ph type="dt" sz="half" idx="10"/>
          </p:nvPr>
        </p:nvSpPr>
        <p:spPr>
          <a:xfrm>
            <a:off x="7605951" y="6423914"/>
            <a:ext cx="2844799" cy="365125"/>
          </a:xfrm>
        </p:spPr>
        <p:txBody>
          <a:bodyPr rtlCol="0"/>
          <a:lstStyle>
            <a:lvl1pPr>
              <a:defRPr/>
            </a:lvl1pPr>
          </a:lstStyle>
          <a:p>
            <a:pPr rtl="0"/>
            <a:fld id="{B2666A00-FC8E-4323-A3AC-A430049C94B8}" type="datetime1">
              <a:rPr lang="fr-FR" noProof="0" smtClean="0"/>
              <a:t>01/11/2020</a:t>
            </a:fld>
            <a:endParaRPr lang="fr-FR" noProof="0" dirty="0"/>
          </a:p>
        </p:txBody>
      </p:sp>
      <p:sp>
        <p:nvSpPr>
          <p:cNvPr id="6" name="Espace réservé du pied de page 5"/>
          <p:cNvSpPr>
            <a:spLocks noGrp="1"/>
          </p:cNvSpPr>
          <p:nvPr>
            <p:ph type="ftr" sz="quarter" idx="11"/>
          </p:nvPr>
        </p:nvSpPr>
        <p:spPr>
          <a:xfrm>
            <a:off x="355101" y="6423914"/>
            <a:ext cx="6818262" cy="365125"/>
          </a:xfrm>
        </p:spPr>
        <p:txBody>
          <a:bodyPr rtlCol="0"/>
          <a:lstStyle/>
          <a:p>
            <a:pPr algn="l" rtl="0"/>
            <a:r>
              <a:rPr lang="fr-FR" noProof="0" dirty="0"/>
              <a:t>Enseigner un cours</a:t>
            </a:r>
          </a:p>
        </p:txBody>
      </p:sp>
      <p:sp>
        <p:nvSpPr>
          <p:cNvPr id="7" name="Espace réservé du numéro de diapositive 6"/>
          <p:cNvSpPr>
            <a:spLocks noGrp="1"/>
          </p:cNvSpPr>
          <p:nvPr>
            <p:ph type="sldNum" sz="quarter" idx="12"/>
          </p:nvPr>
        </p:nvSpPr>
        <p:spPr>
          <a:xfrm>
            <a:off x="10795363" y="6423914"/>
            <a:ext cx="1052510" cy="365125"/>
          </a:xfrm>
        </p:spPr>
        <p:txBody>
          <a:bodyPr rtlCol="0"/>
          <a:lstStyle/>
          <a:p>
            <a:pPr rtl="0"/>
            <a:fld id="{3A98EE3D-8CD1-4C3F-BD1C-C98C9596463C}" type="slidenum">
              <a:rPr lang="fr-FR" noProof="0" smtClean="0"/>
              <a:t>‹N°›</a:t>
            </a:fld>
            <a:endParaRPr lang="fr-FR" noProof="0" dirty="0"/>
          </a:p>
        </p:txBody>
      </p:sp>
    </p:spTree>
    <p:extLst>
      <p:ext uri="{BB962C8B-B14F-4D97-AF65-F5344CB8AC3E}">
        <p14:creationId xmlns:p14="http://schemas.microsoft.com/office/powerpoint/2010/main" val="16179036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Image avec légende_2">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81F13A5-61B9-419A-9B13-8BD37BE2841E}"/>
              </a:ext>
            </a:extLst>
          </p:cNvPr>
          <p:cNvSpPr/>
          <p:nvPr userDrawn="1"/>
        </p:nvSpPr>
        <p:spPr>
          <a:xfrm>
            <a:off x="446532" y="4199467"/>
            <a:ext cx="11296732" cy="2191098"/>
          </a:xfrm>
          <a:prstGeom prst="rect">
            <a:avLst/>
          </a:prstGeom>
          <a:solidFill>
            <a:srgbClr val="4653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8" name="Titre 1">
            <a:extLst>
              <a:ext uri="{FF2B5EF4-FFF2-40B4-BE49-F238E27FC236}">
                <a16:creationId xmlns:a16="http://schemas.microsoft.com/office/drawing/2014/main" id="{12206A44-565D-4C18-8891-86387B90115A}"/>
              </a:ext>
            </a:extLst>
          </p:cNvPr>
          <p:cNvSpPr>
            <a:spLocks noGrp="1"/>
          </p:cNvSpPr>
          <p:nvPr>
            <p:ph type="title"/>
          </p:nvPr>
        </p:nvSpPr>
        <p:spPr>
          <a:xfrm>
            <a:off x="1059226" y="4262316"/>
            <a:ext cx="9391524" cy="988332"/>
          </a:xfrm>
        </p:spPr>
        <p:txBody>
          <a:bodyPr rtlCol="0">
            <a:normAutofit/>
          </a:bodyPr>
          <a:lstStyle>
            <a:lvl1pPr>
              <a:defRPr sz="3600">
                <a:solidFill>
                  <a:schemeClr val="bg1"/>
                </a:solidFill>
              </a:defRPr>
            </a:lvl1pPr>
          </a:lstStyle>
          <a:p>
            <a:pPr rtl="0"/>
            <a:r>
              <a:rPr lang="fr-FR" noProof="0"/>
              <a:t>Modifiez le style du titre</a:t>
            </a:r>
            <a:endParaRPr lang="fr-FR" noProof="0" dirty="0"/>
          </a:p>
        </p:txBody>
      </p:sp>
      <p:sp>
        <p:nvSpPr>
          <p:cNvPr id="4" name="Espace réservé d’image 3">
            <a:extLst>
              <a:ext uri="{FF2B5EF4-FFF2-40B4-BE49-F238E27FC236}">
                <a16:creationId xmlns:a16="http://schemas.microsoft.com/office/drawing/2014/main" id="{5B084B74-38B3-42C8-B8E4-A0D13B059E92}"/>
              </a:ext>
            </a:extLst>
          </p:cNvPr>
          <p:cNvSpPr>
            <a:spLocks noGrp="1"/>
          </p:cNvSpPr>
          <p:nvPr>
            <p:ph type="pic" sz="quarter" idx="13"/>
          </p:nvPr>
        </p:nvSpPr>
        <p:spPr>
          <a:xfrm>
            <a:off x="441325" y="606425"/>
            <a:ext cx="11304588" cy="3536950"/>
          </a:xfrm>
        </p:spPr>
        <p:txBody>
          <a:bodyPr rtlCol="0"/>
          <a:lstStyle>
            <a:lvl1pPr marL="0" indent="0" algn="ctr">
              <a:buNone/>
              <a:defRPr/>
            </a:lvl1pPr>
          </a:lstStyle>
          <a:p>
            <a:pPr rtl="0"/>
            <a:r>
              <a:rPr lang="fr-FR" noProof="0"/>
              <a:t>Cliquez sur l'icône pour ajouter une image</a:t>
            </a:r>
            <a:endParaRPr lang="fr-FR" noProof="0" dirty="0"/>
          </a:p>
        </p:txBody>
      </p:sp>
      <p:sp>
        <p:nvSpPr>
          <p:cNvPr id="3" name="Espace réservé de la date 2">
            <a:extLst>
              <a:ext uri="{FF2B5EF4-FFF2-40B4-BE49-F238E27FC236}">
                <a16:creationId xmlns:a16="http://schemas.microsoft.com/office/drawing/2014/main" id="{75F22525-79A2-451F-9944-47D4183A4515}"/>
              </a:ext>
            </a:extLst>
          </p:cNvPr>
          <p:cNvSpPr>
            <a:spLocks noGrp="1"/>
          </p:cNvSpPr>
          <p:nvPr>
            <p:ph type="dt" sz="half" idx="10"/>
          </p:nvPr>
        </p:nvSpPr>
        <p:spPr>
          <a:xfrm>
            <a:off x="7605951" y="6423914"/>
            <a:ext cx="2844799" cy="365125"/>
          </a:xfrm>
        </p:spPr>
        <p:txBody>
          <a:bodyPr rtlCol="0"/>
          <a:lstStyle/>
          <a:p>
            <a:pPr rtl="0"/>
            <a:fld id="{EA282508-DE19-4E6E-BBD0-8D65A74FFF8F}" type="datetime1">
              <a:rPr lang="fr-FR" noProof="0" smtClean="0"/>
              <a:t>01/11/2020</a:t>
            </a:fld>
            <a:endParaRPr lang="fr-FR" noProof="0" dirty="0"/>
          </a:p>
        </p:txBody>
      </p:sp>
      <p:sp>
        <p:nvSpPr>
          <p:cNvPr id="5" name="Espace réservé du numéro de diapositive 4">
            <a:extLst>
              <a:ext uri="{FF2B5EF4-FFF2-40B4-BE49-F238E27FC236}">
                <a16:creationId xmlns:a16="http://schemas.microsoft.com/office/drawing/2014/main" id="{8B9B8C25-AF44-4D9D-A667-69D9A92B1C59}"/>
              </a:ext>
            </a:extLst>
          </p:cNvPr>
          <p:cNvSpPr>
            <a:spLocks noGrp="1"/>
          </p:cNvSpPr>
          <p:nvPr>
            <p:ph type="sldNum" sz="quarter" idx="12"/>
          </p:nvPr>
        </p:nvSpPr>
        <p:spPr>
          <a:xfrm>
            <a:off x="10795363" y="6423914"/>
            <a:ext cx="1052510" cy="365125"/>
          </a:xfrm>
        </p:spPr>
        <p:txBody>
          <a:bodyPr rtlCol="0"/>
          <a:lstStyle/>
          <a:p>
            <a:pPr rtl="0"/>
            <a:fld id="{F603CDE5-C1D8-4EDD-870F-A498BAFA520F}" type="slidenum">
              <a:rPr lang="fr-FR" noProof="0" smtClean="0"/>
              <a:t>‹N°›</a:t>
            </a:fld>
            <a:endParaRPr lang="fr-FR" noProof="0" dirty="0"/>
          </a:p>
        </p:txBody>
      </p:sp>
      <p:sp>
        <p:nvSpPr>
          <p:cNvPr id="6" name="Espace réservé du pied de page 5">
            <a:extLst>
              <a:ext uri="{FF2B5EF4-FFF2-40B4-BE49-F238E27FC236}">
                <a16:creationId xmlns:a16="http://schemas.microsoft.com/office/drawing/2014/main" id="{EFF54790-C8AC-4CF8-8E89-80C5C90F3A17}"/>
              </a:ext>
            </a:extLst>
          </p:cNvPr>
          <p:cNvSpPr>
            <a:spLocks noGrp="1"/>
          </p:cNvSpPr>
          <p:nvPr>
            <p:ph type="ftr" sz="quarter" idx="11"/>
          </p:nvPr>
        </p:nvSpPr>
        <p:spPr>
          <a:xfrm>
            <a:off x="355101" y="6423914"/>
            <a:ext cx="6818262" cy="365125"/>
          </a:xfrm>
        </p:spPr>
        <p:txBody>
          <a:bodyPr rtlCol="0"/>
          <a:lstStyle/>
          <a:p>
            <a:pPr algn="l" rtl="0"/>
            <a:r>
              <a:rPr lang="fr-FR" noProof="0" dirty="0"/>
              <a:t>Enseigner un cours</a:t>
            </a:r>
          </a:p>
        </p:txBody>
      </p:sp>
      <p:sp>
        <p:nvSpPr>
          <p:cNvPr id="7" name="Espace réservé du texte 6">
            <a:extLst>
              <a:ext uri="{FF2B5EF4-FFF2-40B4-BE49-F238E27FC236}">
                <a16:creationId xmlns:a16="http://schemas.microsoft.com/office/drawing/2014/main" id="{85EB5327-3B98-4D40-987B-863866194FFC}"/>
              </a:ext>
            </a:extLst>
          </p:cNvPr>
          <p:cNvSpPr>
            <a:spLocks noGrp="1"/>
          </p:cNvSpPr>
          <p:nvPr>
            <p:ph type="body" sz="quarter" idx="14" hasCustomPrompt="1"/>
          </p:nvPr>
        </p:nvSpPr>
        <p:spPr>
          <a:xfrm>
            <a:off x="1058863" y="5303610"/>
            <a:ext cx="9391888" cy="614363"/>
          </a:xfrm>
        </p:spPr>
        <p:txBody>
          <a:bodyPr rtlCol="0">
            <a:normAutofit/>
          </a:bodyPr>
          <a:lstStyle>
            <a:lvl1pPr marL="0" indent="0" rtl="0">
              <a:buNone/>
              <a:defRPr sz="1600">
                <a:solidFill>
                  <a:schemeClr val="bg2">
                    <a:lumMod val="75000"/>
                  </a:schemeClr>
                </a:solidFill>
              </a:defRPr>
            </a:lvl1pPr>
            <a:lvl2pPr marL="324000" indent="0">
              <a:buNone/>
              <a:defRPr/>
            </a:lvl2pPr>
          </a:lstStyle>
          <a:p>
            <a:pPr lvl="0" rtl="0"/>
            <a:r>
              <a:rPr lang="fr-FR" noProof="0" dirty="0"/>
              <a:t>Modifiez les styles du texte du masque</a:t>
            </a:r>
          </a:p>
        </p:txBody>
      </p:sp>
    </p:spTree>
    <p:extLst>
      <p:ext uri="{BB962C8B-B14F-4D97-AF65-F5344CB8AC3E}">
        <p14:creationId xmlns:p14="http://schemas.microsoft.com/office/powerpoint/2010/main" val="21305299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Titre et contenu">
    <p:spTree>
      <p:nvGrpSpPr>
        <p:cNvPr id="1" name=""/>
        <p:cNvGrpSpPr/>
        <p:nvPr/>
      </p:nvGrpSpPr>
      <p:grpSpPr>
        <a:xfrm>
          <a:off x="0" y="0"/>
          <a:ext cx="0" cy="0"/>
          <a:chOff x="0" y="0"/>
          <a:chExt cx="0" cy="0"/>
        </a:xfrm>
      </p:grpSpPr>
      <p:sp>
        <p:nvSpPr>
          <p:cNvPr id="4" name="Espace réservé de la date 3"/>
          <p:cNvSpPr>
            <a:spLocks noGrp="1"/>
          </p:cNvSpPr>
          <p:nvPr>
            <p:ph type="dt" sz="half" idx="10"/>
          </p:nvPr>
        </p:nvSpPr>
        <p:spPr>
          <a:xfrm>
            <a:off x="7605951" y="6423914"/>
            <a:ext cx="2844799" cy="365125"/>
          </a:xfrm>
        </p:spPr>
        <p:txBody>
          <a:bodyPr rtlCol="0"/>
          <a:lstStyle/>
          <a:p>
            <a:pPr rtl="0"/>
            <a:fld id="{28FAA89E-7295-4255-851C-BC1395432FAC}" type="datetime1">
              <a:rPr lang="fr-FR" noProof="0" smtClean="0"/>
              <a:t>01/11/2020</a:t>
            </a:fld>
            <a:endParaRPr lang="fr-FR" noProof="0" dirty="0"/>
          </a:p>
        </p:txBody>
      </p:sp>
      <p:sp>
        <p:nvSpPr>
          <p:cNvPr id="6" name="Espace réservé du numéro de diapositive 5"/>
          <p:cNvSpPr>
            <a:spLocks noGrp="1"/>
          </p:cNvSpPr>
          <p:nvPr>
            <p:ph type="sldNum" sz="quarter" idx="12"/>
          </p:nvPr>
        </p:nvSpPr>
        <p:spPr>
          <a:xfrm>
            <a:off x="10795363" y="6423914"/>
            <a:ext cx="1052510" cy="365125"/>
          </a:xfrm>
        </p:spPr>
        <p:txBody>
          <a:bodyPr rtlCol="0"/>
          <a:lstStyle/>
          <a:p>
            <a:pPr rtl="0"/>
            <a:fld id="{3A98EE3D-8CD1-4C3F-BD1C-C98C9596463C}" type="slidenum">
              <a:rPr lang="fr-FR" noProof="0" smtClean="0"/>
              <a:t>‹N°›</a:t>
            </a:fld>
            <a:endParaRPr lang="fr-FR" noProof="0" dirty="0"/>
          </a:p>
        </p:txBody>
      </p:sp>
      <p:sp>
        <p:nvSpPr>
          <p:cNvPr id="7" name="Espace réservé du pied de page 5">
            <a:extLst>
              <a:ext uri="{FF2B5EF4-FFF2-40B4-BE49-F238E27FC236}">
                <a16:creationId xmlns:a16="http://schemas.microsoft.com/office/drawing/2014/main" id="{D5D91A8B-765C-4E59-8109-94DA4EA55B37}"/>
              </a:ext>
            </a:extLst>
          </p:cNvPr>
          <p:cNvSpPr>
            <a:spLocks noGrp="1"/>
          </p:cNvSpPr>
          <p:nvPr>
            <p:ph type="ftr" sz="quarter" idx="11"/>
          </p:nvPr>
        </p:nvSpPr>
        <p:spPr>
          <a:xfrm>
            <a:off x="355101" y="6423914"/>
            <a:ext cx="6818262" cy="365125"/>
          </a:xfrm>
        </p:spPr>
        <p:txBody>
          <a:bodyPr rtlCol="0"/>
          <a:lstStyle/>
          <a:p>
            <a:pPr algn="l" rtl="0"/>
            <a:r>
              <a:rPr lang="fr-FR" noProof="0" dirty="0"/>
              <a:t>Enseigner un cours</a:t>
            </a:r>
          </a:p>
        </p:txBody>
      </p:sp>
      <p:sp>
        <p:nvSpPr>
          <p:cNvPr id="9" name="Rectangle 8">
            <a:extLst>
              <a:ext uri="{FF2B5EF4-FFF2-40B4-BE49-F238E27FC236}">
                <a16:creationId xmlns:a16="http://schemas.microsoft.com/office/drawing/2014/main" id="{0F0F318B-B2C4-4893-95F3-E1AB652A1F17}"/>
              </a:ext>
            </a:extLst>
          </p:cNvPr>
          <p:cNvSpPr>
            <a:spLocks noChangeAspect="1"/>
          </p:cNvSpPr>
          <p:nvPr userDrawn="1"/>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Titre 1">
            <a:extLst>
              <a:ext uri="{FF2B5EF4-FFF2-40B4-BE49-F238E27FC236}">
                <a16:creationId xmlns:a16="http://schemas.microsoft.com/office/drawing/2014/main" id="{34FB09F2-FC78-4161-B5F8-C064B938BE73}"/>
              </a:ext>
            </a:extLst>
          </p:cNvPr>
          <p:cNvSpPr>
            <a:spLocks noGrp="1"/>
          </p:cNvSpPr>
          <p:nvPr>
            <p:ph type="title"/>
          </p:nvPr>
        </p:nvSpPr>
        <p:spPr>
          <a:xfrm>
            <a:off x="581192" y="702156"/>
            <a:ext cx="11029616" cy="1013800"/>
          </a:xfrm>
        </p:spPr>
        <p:txBody>
          <a:bodyPr rtlCol="0"/>
          <a:lstStyle>
            <a:lvl1pPr>
              <a:defRPr>
                <a:solidFill>
                  <a:schemeClr val="bg1"/>
                </a:solidFill>
              </a:defRPr>
            </a:lvl1pPr>
          </a:lstStyle>
          <a:p>
            <a:pPr rtl="0"/>
            <a:r>
              <a:rPr lang="fr-FR" noProof="0"/>
              <a:t>Modifiez le style du titre</a:t>
            </a:r>
            <a:endParaRPr lang="fr-FR" noProof="0" dirty="0"/>
          </a:p>
        </p:txBody>
      </p:sp>
      <p:sp>
        <p:nvSpPr>
          <p:cNvPr id="11" name="Espace réservé du contenu 2">
            <a:extLst>
              <a:ext uri="{FF2B5EF4-FFF2-40B4-BE49-F238E27FC236}">
                <a16:creationId xmlns:a16="http://schemas.microsoft.com/office/drawing/2014/main" id="{08CB40EA-D0BA-41DA-91DE-15B4C161DD28}"/>
              </a:ext>
            </a:extLst>
          </p:cNvPr>
          <p:cNvSpPr>
            <a:spLocks noGrp="1"/>
          </p:cNvSpPr>
          <p:nvPr>
            <p:ph idx="1"/>
          </p:nvPr>
        </p:nvSpPr>
        <p:spPr>
          <a:xfrm>
            <a:off x="581192" y="2180496"/>
            <a:ext cx="11029615" cy="3678303"/>
          </a:xfrm>
        </p:spPr>
        <p:txBody>
          <a:bodyPr rtlCol="0"/>
          <a:lstStyle/>
          <a:p>
            <a:pPr lvl="0" rtl="0"/>
            <a:r>
              <a:rPr lang="fr-FR" noProof="0"/>
              <a:t>Cliquez pour modifier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endParaRPr lang="fr-FR" noProof="0" dirty="0"/>
          </a:p>
        </p:txBody>
      </p:sp>
    </p:spTree>
    <p:extLst>
      <p:ext uri="{BB962C8B-B14F-4D97-AF65-F5344CB8AC3E}">
        <p14:creationId xmlns:p14="http://schemas.microsoft.com/office/powerpoint/2010/main" val="41184940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re 1"/>
          <p:cNvSpPr>
            <a:spLocks noGrp="1"/>
          </p:cNvSpPr>
          <p:nvPr>
            <p:ph type="title"/>
          </p:nvPr>
        </p:nvSpPr>
        <p:spPr>
          <a:xfrm>
            <a:off x="581193" y="3043910"/>
            <a:ext cx="11029615" cy="1497507"/>
          </a:xfrm>
        </p:spPr>
        <p:txBody>
          <a:bodyPr rtlCol="0" anchor="b">
            <a:normAutofit/>
          </a:bodyPr>
          <a:lstStyle>
            <a:lvl1pPr algn="l">
              <a:defRPr sz="3600" b="0" cap="all">
                <a:solidFill>
                  <a:schemeClr val="accent1"/>
                </a:solidFill>
              </a:defRPr>
            </a:lvl1pPr>
          </a:lstStyle>
          <a:p>
            <a:pPr rtl="0"/>
            <a:r>
              <a:rPr lang="fr-FR" noProof="0"/>
              <a:t>Modifiez le style du titre</a:t>
            </a:r>
            <a:endParaRPr lang="fr-FR" noProof="0" dirty="0"/>
          </a:p>
        </p:txBody>
      </p:sp>
      <p:sp>
        <p:nvSpPr>
          <p:cNvPr id="3" name="Espace réservé du texte 2"/>
          <p:cNvSpPr>
            <a:spLocks noGrp="1"/>
          </p:cNvSpPr>
          <p:nvPr>
            <p:ph type="body" idx="1" hasCustomPrompt="1"/>
          </p:nvPr>
        </p:nvSpPr>
        <p:spPr>
          <a:xfrm>
            <a:off x="581192" y="4541417"/>
            <a:ext cx="11029615" cy="600556"/>
          </a:xfrm>
        </p:spPr>
        <p:txBody>
          <a:bodyPr rtlCol="0" anchor="t">
            <a:normAutofit/>
          </a:bodyPr>
          <a:lstStyle>
            <a:lvl1pPr marL="0" indent="0" algn="l" rtl="0">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fr-FR" noProof="0" dirty="0"/>
              <a:t>MODIFIEZ LES STYLES DU TEXTE DU MASQUE</a:t>
            </a:r>
          </a:p>
        </p:txBody>
      </p:sp>
      <p:sp>
        <p:nvSpPr>
          <p:cNvPr id="4" name="Espace réservé de la date 3"/>
          <p:cNvSpPr>
            <a:spLocks noGrp="1"/>
          </p:cNvSpPr>
          <p:nvPr>
            <p:ph type="dt" sz="half" idx="10"/>
          </p:nvPr>
        </p:nvSpPr>
        <p:spPr/>
        <p:txBody>
          <a:bodyPr rtlCol="0"/>
          <a:lstStyle>
            <a:lvl1pPr>
              <a:defRPr>
                <a:solidFill>
                  <a:schemeClr val="accent1">
                    <a:lumMod val="75000"/>
                    <a:lumOff val="25000"/>
                  </a:schemeClr>
                </a:solidFill>
              </a:defRPr>
            </a:lvl1pPr>
          </a:lstStyle>
          <a:p>
            <a:pPr rtl="0"/>
            <a:fld id="{429E111E-D6E2-4467-A4DD-504AD79D806F}" type="datetime1">
              <a:rPr lang="fr-FR" noProof="0" smtClean="0"/>
              <a:t>01/11/2020</a:t>
            </a:fld>
            <a:endParaRPr lang="fr-FR" noProof="0" dirty="0"/>
          </a:p>
        </p:txBody>
      </p:sp>
      <p:sp>
        <p:nvSpPr>
          <p:cNvPr id="5" name="Espace réservé du pied de page 4"/>
          <p:cNvSpPr>
            <a:spLocks noGrp="1"/>
          </p:cNvSpPr>
          <p:nvPr>
            <p:ph type="ftr" sz="quarter" idx="11"/>
          </p:nvPr>
        </p:nvSpPr>
        <p:spPr/>
        <p:txBody>
          <a:bodyPr vert="horz" lIns="91440" tIns="45720" rIns="91440" bIns="45720" rtlCol="0" anchor="ctr"/>
          <a:lstStyle>
            <a:lvl1pPr>
              <a:defRPr lang="en-US" smtClean="0"/>
            </a:lvl1pPr>
          </a:lstStyle>
          <a:p>
            <a:pPr rtl="0"/>
            <a:r>
              <a:rPr lang="fr-FR" noProof="0" dirty="0"/>
              <a:t>Enseigner un cours</a:t>
            </a:r>
          </a:p>
        </p:txBody>
      </p:sp>
      <p:sp>
        <p:nvSpPr>
          <p:cNvPr id="6" name="Espace réservé du numéro de diapositive 5"/>
          <p:cNvSpPr>
            <a:spLocks noGrp="1"/>
          </p:cNvSpPr>
          <p:nvPr>
            <p:ph type="sldNum" sz="quarter" idx="12"/>
          </p:nvPr>
        </p:nvSpPr>
        <p:spPr/>
        <p:txBody>
          <a:bodyPr rtlCol="0"/>
          <a:lstStyle>
            <a:lvl1pPr>
              <a:defRPr>
                <a:solidFill>
                  <a:schemeClr val="accent1">
                    <a:lumMod val="75000"/>
                    <a:lumOff val="25000"/>
                  </a:schemeClr>
                </a:solidFill>
              </a:defRPr>
            </a:lvl1pPr>
          </a:lstStyle>
          <a:p>
            <a:pPr rtl="0"/>
            <a:fld id="{159F479D-7533-4EEF-A06F-7CD2FE3DB90D}" type="slidenum">
              <a:rPr lang="fr-FR" noProof="0" smtClean="0"/>
              <a:t>‹N°›</a:t>
            </a:fld>
            <a:endParaRPr lang="fr-FR" noProof="0" dirty="0"/>
          </a:p>
        </p:txBody>
      </p:sp>
    </p:spTree>
    <p:extLst>
      <p:ext uri="{BB962C8B-B14F-4D97-AF65-F5344CB8AC3E}">
        <p14:creationId xmlns:p14="http://schemas.microsoft.com/office/powerpoint/2010/main" val="37070331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Deux contenus">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5782D47D-B0DC-4C40-BCC6-BBBA32584A38}"/>
              </a:ext>
            </a:extLst>
          </p:cNvPr>
          <p:cNvSpPr>
            <a:spLocks noGrp="1"/>
          </p:cNvSpPr>
          <p:nvPr>
            <p:ph type="dt" sz="half" idx="10"/>
          </p:nvPr>
        </p:nvSpPr>
        <p:spPr>
          <a:xfrm>
            <a:off x="7605951" y="6423914"/>
            <a:ext cx="2844799" cy="365125"/>
          </a:xfrm>
        </p:spPr>
        <p:txBody>
          <a:bodyPr rtlCol="0"/>
          <a:lstStyle/>
          <a:p>
            <a:pPr rtl="0"/>
            <a:fld id="{66CECE99-2B2C-4CF3-A4EF-A0C1D087604E}" type="datetime1">
              <a:rPr lang="fr-FR" noProof="0" smtClean="0"/>
              <a:t>01/11/2020</a:t>
            </a:fld>
            <a:endParaRPr lang="fr-FR" noProof="0" dirty="0"/>
          </a:p>
        </p:txBody>
      </p:sp>
      <p:sp>
        <p:nvSpPr>
          <p:cNvPr id="10" name="Espace réservé du numéro de diapositive 9">
            <a:extLst>
              <a:ext uri="{FF2B5EF4-FFF2-40B4-BE49-F238E27FC236}">
                <a16:creationId xmlns:a16="http://schemas.microsoft.com/office/drawing/2014/main" id="{2AC511A1-9BBD-42DE-92FB-2AF44F8E97A9}"/>
              </a:ext>
            </a:extLst>
          </p:cNvPr>
          <p:cNvSpPr>
            <a:spLocks noGrp="1"/>
          </p:cNvSpPr>
          <p:nvPr>
            <p:ph type="sldNum" sz="quarter" idx="12"/>
          </p:nvPr>
        </p:nvSpPr>
        <p:spPr>
          <a:xfrm>
            <a:off x="10795363" y="6423914"/>
            <a:ext cx="1052510" cy="365125"/>
          </a:xfrm>
        </p:spPr>
        <p:txBody>
          <a:bodyPr rtlCol="0"/>
          <a:lstStyle/>
          <a:p>
            <a:pPr rtl="0"/>
            <a:fld id="{3A98EE3D-8CD1-4C3F-BD1C-C98C9596463C}" type="slidenum">
              <a:rPr lang="fr-FR" noProof="0" smtClean="0"/>
              <a:t>‹N°›</a:t>
            </a:fld>
            <a:endParaRPr lang="fr-FR" noProof="0" dirty="0"/>
          </a:p>
        </p:txBody>
      </p:sp>
      <p:sp>
        <p:nvSpPr>
          <p:cNvPr id="11" name="Espace réservé du pied de page 5">
            <a:extLst>
              <a:ext uri="{FF2B5EF4-FFF2-40B4-BE49-F238E27FC236}">
                <a16:creationId xmlns:a16="http://schemas.microsoft.com/office/drawing/2014/main" id="{CAD31966-421C-41DC-9B46-21B1CD73A77E}"/>
              </a:ext>
            </a:extLst>
          </p:cNvPr>
          <p:cNvSpPr>
            <a:spLocks noGrp="1"/>
          </p:cNvSpPr>
          <p:nvPr>
            <p:ph type="ftr" sz="quarter" idx="11"/>
          </p:nvPr>
        </p:nvSpPr>
        <p:spPr>
          <a:xfrm>
            <a:off x="355101" y="6423914"/>
            <a:ext cx="6818262" cy="365125"/>
          </a:xfrm>
        </p:spPr>
        <p:txBody>
          <a:bodyPr rtlCol="0"/>
          <a:lstStyle/>
          <a:p>
            <a:pPr algn="l" rtl="0"/>
            <a:r>
              <a:rPr lang="fr-FR" noProof="0" dirty="0"/>
              <a:t>Enseigner un cours</a:t>
            </a:r>
          </a:p>
        </p:txBody>
      </p:sp>
      <p:sp>
        <p:nvSpPr>
          <p:cNvPr id="12" name="Rectangle 11">
            <a:extLst>
              <a:ext uri="{FF2B5EF4-FFF2-40B4-BE49-F238E27FC236}">
                <a16:creationId xmlns:a16="http://schemas.microsoft.com/office/drawing/2014/main" id="{AF9102ED-C049-4F62-A2D8-58981A0621E3}"/>
              </a:ext>
            </a:extLst>
          </p:cNvPr>
          <p:cNvSpPr>
            <a:spLocks noChangeAspect="1"/>
          </p:cNvSpPr>
          <p:nvPr userDrawn="1"/>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3" name="Titre 1">
            <a:extLst>
              <a:ext uri="{FF2B5EF4-FFF2-40B4-BE49-F238E27FC236}">
                <a16:creationId xmlns:a16="http://schemas.microsoft.com/office/drawing/2014/main" id="{CF5F73D5-EFB4-4DAE-8CBA-1128F10DF1B2}"/>
              </a:ext>
            </a:extLst>
          </p:cNvPr>
          <p:cNvSpPr>
            <a:spLocks noGrp="1"/>
          </p:cNvSpPr>
          <p:nvPr>
            <p:ph type="title"/>
          </p:nvPr>
        </p:nvSpPr>
        <p:spPr>
          <a:xfrm>
            <a:off x="581193" y="729658"/>
            <a:ext cx="11029616" cy="988332"/>
          </a:xfrm>
        </p:spPr>
        <p:txBody>
          <a:bodyPr rtlCol="0"/>
          <a:lstStyle>
            <a:lvl1pPr>
              <a:defRPr>
                <a:solidFill>
                  <a:schemeClr val="bg1"/>
                </a:solidFill>
              </a:defRPr>
            </a:lvl1pPr>
          </a:lstStyle>
          <a:p>
            <a:pPr rtl="0"/>
            <a:r>
              <a:rPr lang="fr-FR" noProof="0"/>
              <a:t>Modifiez le style du titre</a:t>
            </a:r>
            <a:endParaRPr lang="fr-FR" noProof="0" dirty="0"/>
          </a:p>
        </p:txBody>
      </p:sp>
      <p:sp>
        <p:nvSpPr>
          <p:cNvPr id="14" name="Espace réservé du contenu 2">
            <a:extLst>
              <a:ext uri="{FF2B5EF4-FFF2-40B4-BE49-F238E27FC236}">
                <a16:creationId xmlns:a16="http://schemas.microsoft.com/office/drawing/2014/main" id="{2B92446D-E0AD-4899-86E1-DFBB50D92144}"/>
              </a:ext>
            </a:extLst>
          </p:cNvPr>
          <p:cNvSpPr>
            <a:spLocks noGrp="1"/>
          </p:cNvSpPr>
          <p:nvPr>
            <p:ph sz="half" idx="1"/>
          </p:nvPr>
        </p:nvSpPr>
        <p:spPr>
          <a:xfrm>
            <a:off x="581193" y="2228003"/>
            <a:ext cx="5422390" cy="3633047"/>
          </a:xfrm>
        </p:spPr>
        <p:txBody>
          <a:bodyPr rtlCol="0">
            <a:normAutofit/>
          </a:bodyPr>
          <a:lstStyle/>
          <a:p>
            <a:pPr lvl="0" rtl="0"/>
            <a:r>
              <a:rPr lang="fr-FR" noProof="0"/>
              <a:t>Cliquez pour modifier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endParaRPr lang="fr-FR" noProof="0" dirty="0"/>
          </a:p>
        </p:txBody>
      </p:sp>
      <p:sp>
        <p:nvSpPr>
          <p:cNvPr id="15" name="Espace réservé du contenu 3">
            <a:extLst>
              <a:ext uri="{FF2B5EF4-FFF2-40B4-BE49-F238E27FC236}">
                <a16:creationId xmlns:a16="http://schemas.microsoft.com/office/drawing/2014/main" id="{9BF0768A-BCD3-4064-8FE0-C439326F00DD}"/>
              </a:ext>
            </a:extLst>
          </p:cNvPr>
          <p:cNvSpPr>
            <a:spLocks noGrp="1"/>
          </p:cNvSpPr>
          <p:nvPr>
            <p:ph sz="half" idx="2"/>
          </p:nvPr>
        </p:nvSpPr>
        <p:spPr>
          <a:xfrm>
            <a:off x="6188417" y="2228003"/>
            <a:ext cx="5422392" cy="3633047"/>
          </a:xfrm>
        </p:spPr>
        <p:txBody>
          <a:bodyPr rtlCol="0">
            <a:normAutofit/>
          </a:bodyPr>
          <a:lstStyle/>
          <a:p>
            <a:pPr lvl="0" rtl="0"/>
            <a:r>
              <a:rPr lang="fr-FR" noProof="0"/>
              <a:t>Cliquez pour modifier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endParaRPr lang="fr-FR" noProof="0" dirty="0"/>
          </a:p>
        </p:txBody>
      </p:sp>
    </p:spTree>
    <p:extLst>
      <p:ext uri="{BB962C8B-B14F-4D97-AF65-F5344CB8AC3E}">
        <p14:creationId xmlns:p14="http://schemas.microsoft.com/office/powerpoint/2010/main" val="36352309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aison">
    <p:spTree>
      <p:nvGrpSpPr>
        <p:cNvPr id="1" name=""/>
        <p:cNvGrpSpPr/>
        <p:nvPr/>
      </p:nvGrpSpPr>
      <p:grpSpPr>
        <a:xfrm>
          <a:off x="0" y="0"/>
          <a:ext cx="0" cy="0"/>
          <a:chOff x="0" y="0"/>
          <a:chExt cx="0" cy="0"/>
        </a:xfrm>
      </p:grpSpPr>
      <p:sp>
        <p:nvSpPr>
          <p:cNvPr id="7" name="Espace réservé de la date 6">
            <a:extLst>
              <a:ext uri="{FF2B5EF4-FFF2-40B4-BE49-F238E27FC236}">
                <a16:creationId xmlns:a16="http://schemas.microsoft.com/office/drawing/2014/main" id="{950CE4CA-34EA-472D-A23C-1DE165FCAA2F}"/>
              </a:ext>
            </a:extLst>
          </p:cNvPr>
          <p:cNvSpPr>
            <a:spLocks noGrp="1"/>
          </p:cNvSpPr>
          <p:nvPr>
            <p:ph type="dt" sz="half" idx="10"/>
          </p:nvPr>
        </p:nvSpPr>
        <p:spPr>
          <a:xfrm>
            <a:off x="7605951" y="6423914"/>
            <a:ext cx="2844799" cy="365125"/>
          </a:xfrm>
        </p:spPr>
        <p:txBody>
          <a:bodyPr rtlCol="0"/>
          <a:lstStyle/>
          <a:p>
            <a:pPr rtl="0"/>
            <a:fld id="{AEC85BD0-C72C-424D-A342-93A9E9E24A24}" type="datetime1">
              <a:rPr lang="fr-FR" noProof="0" smtClean="0"/>
              <a:t>01/11/2020</a:t>
            </a:fld>
            <a:endParaRPr lang="fr-FR" noProof="0" dirty="0"/>
          </a:p>
        </p:txBody>
      </p:sp>
      <p:sp>
        <p:nvSpPr>
          <p:cNvPr id="9" name="Espace réservé du numéro de diapositive 8">
            <a:extLst>
              <a:ext uri="{FF2B5EF4-FFF2-40B4-BE49-F238E27FC236}">
                <a16:creationId xmlns:a16="http://schemas.microsoft.com/office/drawing/2014/main" id="{52AC1173-613F-48B1-B860-00397875FEEA}"/>
              </a:ext>
            </a:extLst>
          </p:cNvPr>
          <p:cNvSpPr>
            <a:spLocks noGrp="1"/>
          </p:cNvSpPr>
          <p:nvPr>
            <p:ph type="sldNum" sz="quarter" idx="12"/>
          </p:nvPr>
        </p:nvSpPr>
        <p:spPr>
          <a:xfrm>
            <a:off x="10795363" y="6423914"/>
            <a:ext cx="1052510" cy="365125"/>
          </a:xfrm>
        </p:spPr>
        <p:txBody>
          <a:bodyPr rtlCol="0"/>
          <a:lstStyle/>
          <a:p>
            <a:pPr rtl="0"/>
            <a:fld id="{F603CDE5-C1D8-4EDD-870F-A498BAFA520F}" type="slidenum">
              <a:rPr lang="fr-FR" noProof="0" smtClean="0"/>
              <a:t>‹N°›</a:t>
            </a:fld>
            <a:endParaRPr lang="fr-FR" noProof="0" dirty="0"/>
          </a:p>
        </p:txBody>
      </p:sp>
      <p:sp>
        <p:nvSpPr>
          <p:cNvPr id="10" name="Espace réservé du pied de page 5">
            <a:extLst>
              <a:ext uri="{FF2B5EF4-FFF2-40B4-BE49-F238E27FC236}">
                <a16:creationId xmlns:a16="http://schemas.microsoft.com/office/drawing/2014/main" id="{94036C93-814B-4155-A748-7731CA60AC88}"/>
              </a:ext>
            </a:extLst>
          </p:cNvPr>
          <p:cNvSpPr>
            <a:spLocks noGrp="1"/>
          </p:cNvSpPr>
          <p:nvPr>
            <p:ph type="ftr" sz="quarter" idx="11"/>
          </p:nvPr>
        </p:nvSpPr>
        <p:spPr>
          <a:xfrm>
            <a:off x="355101" y="6423914"/>
            <a:ext cx="6818262" cy="365125"/>
          </a:xfrm>
        </p:spPr>
        <p:txBody>
          <a:bodyPr rtlCol="0"/>
          <a:lstStyle/>
          <a:p>
            <a:pPr algn="l" rtl="0"/>
            <a:r>
              <a:rPr lang="fr-FR" noProof="0" dirty="0"/>
              <a:t>Enseigner un cours</a:t>
            </a:r>
          </a:p>
        </p:txBody>
      </p:sp>
      <p:sp>
        <p:nvSpPr>
          <p:cNvPr id="11" name="Rectangle 10">
            <a:extLst>
              <a:ext uri="{FF2B5EF4-FFF2-40B4-BE49-F238E27FC236}">
                <a16:creationId xmlns:a16="http://schemas.microsoft.com/office/drawing/2014/main" id="{DA4EE69F-D906-40FA-8109-46DF1B1A16FA}"/>
              </a:ext>
            </a:extLst>
          </p:cNvPr>
          <p:cNvSpPr>
            <a:spLocks noChangeAspect="1"/>
          </p:cNvSpPr>
          <p:nvPr userDrawn="1"/>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re 1">
            <a:extLst>
              <a:ext uri="{FF2B5EF4-FFF2-40B4-BE49-F238E27FC236}">
                <a16:creationId xmlns:a16="http://schemas.microsoft.com/office/drawing/2014/main" id="{7DC41C5E-3615-4EA8-B8E6-E2B196256B1C}"/>
              </a:ext>
            </a:extLst>
          </p:cNvPr>
          <p:cNvSpPr>
            <a:spLocks noGrp="1"/>
          </p:cNvSpPr>
          <p:nvPr>
            <p:ph type="title"/>
          </p:nvPr>
        </p:nvSpPr>
        <p:spPr>
          <a:xfrm>
            <a:off x="581193" y="729658"/>
            <a:ext cx="11029616" cy="988332"/>
          </a:xfrm>
        </p:spPr>
        <p:txBody>
          <a:bodyPr rtlCol="0"/>
          <a:lstStyle>
            <a:lvl1pPr>
              <a:defRPr>
                <a:solidFill>
                  <a:schemeClr val="bg1"/>
                </a:solidFill>
              </a:defRPr>
            </a:lvl1pPr>
          </a:lstStyle>
          <a:p>
            <a:pPr rtl="0"/>
            <a:r>
              <a:rPr lang="fr-FR" noProof="0"/>
              <a:t>Modifiez le style du titre</a:t>
            </a:r>
            <a:endParaRPr lang="fr-FR" noProof="0" dirty="0"/>
          </a:p>
        </p:txBody>
      </p:sp>
      <p:sp>
        <p:nvSpPr>
          <p:cNvPr id="13" name="Espace réservé du texte 2">
            <a:extLst>
              <a:ext uri="{FF2B5EF4-FFF2-40B4-BE49-F238E27FC236}">
                <a16:creationId xmlns:a16="http://schemas.microsoft.com/office/drawing/2014/main" id="{9555D9C2-1EA2-4557-9496-E7AEA7A128B8}"/>
              </a:ext>
            </a:extLst>
          </p:cNvPr>
          <p:cNvSpPr>
            <a:spLocks noGrp="1"/>
          </p:cNvSpPr>
          <p:nvPr>
            <p:ph type="body" idx="1"/>
          </p:nvPr>
        </p:nvSpPr>
        <p:spPr>
          <a:xfrm>
            <a:off x="887219" y="2250892"/>
            <a:ext cx="5087075" cy="536005"/>
          </a:xfrm>
        </p:spPr>
        <p:txBody>
          <a:bodyPr rtlCol="0"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Cliquez pour modifier les styles du texte du masque</a:t>
            </a:r>
          </a:p>
        </p:txBody>
      </p:sp>
      <p:sp>
        <p:nvSpPr>
          <p:cNvPr id="14" name="Espace réservé du contenu 3">
            <a:extLst>
              <a:ext uri="{FF2B5EF4-FFF2-40B4-BE49-F238E27FC236}">
                <a16:creationId xmlns:a16="http://schemas.microsoft.com/office/drawing/2014/main" id="{A464C6A4-3497-4DA5-945D-7A771E383ACF}"/>
              </a:ext>
            </a:extLst>
          </p:cNvPr>
          <p:cNvSpPr>
            <a:spLocks noGrp="1"/>
          </p:cNvSpPr>
          <p:nvPr>
            <p:ph sz="half" idx="2"/>
          </p:nvPr>
        </p:nvSpPr>
        <p:spPr>
          <a:xfrm>
            <a:off x="581194" y="2926052"/>
            <a:ext cx="5393100" cy="2934999"/>
          </a:xfrm>
        </p:spPr>
        <p:txBody>
          <a:bodyPr rtlCol="0" anchor="t">
            <a:normAutofit/>
          </a:bodyPr>
          <a:lstStyle/>
          <a:p>
            <a:pPr lvl="0" rtl="0"/>
            <a:r>
              <a:rPr lang="fr-FR" noProof="0"/>
              <a:t>Cliquez pour modifier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endParaRPr lang="fr-FR" noProof="0" dirty="0"/>
          </a:p>
        </p:txBody>
      </p:sp>
      <p:sp>
        <p:nvSpPr>
          <p:cNvPr id="15" name="Espace réservé du texte 4">
            <a:extLst>
              <a:ext uri="{FF2B5EF4-FFF2-40B4-BE49-F238E27FC236}">
                <a16:creationId xmlns:a16="http://schemas.microsoft.com/office/drawing/2014/main" id="{91C3F39A-C070-4EEB-9285-4EFBEE5FB54A}"/>
              </a:ext>
            </a:extLst>
          </p:cNvPr>
          <p:cNvSpPr>
            <a:spLocks noGrp="1"/>
          </p:cNvSpPr>
          <p:nvPr>
            <p:ph type="body" sz="quarter" idx="3" hasCustomPrompt="1"/>
          </p:nvPr>
        </p:nvSpPr>
        <p:spPr>
          <a:xfrm>
            <a:off x="6523735" y="2250892"/>
            <a:ext cx="5087073" cy="553373"/>
          </a:xfrm>
        </p:spPr>
        <p:txBody>
          <a:bodyPr rtlCol="0" anchor="b">
            <a:noAutofit/>
          </a:bodyPr>
          <a:lstStyle>
            <a:lvl1pPr marL="0" indent="0" rtl="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dirty="0"/>
              <a:t>Modifiez les styles du texte du masque</a:t>
            </a:r>
          </a:p>
        </p:txBody>
      </p:sp>
      <p:sp>
        <p:nvSpPr>
          <p:cNvPr id="16" name="Espace réservé du contenu 5">
            <a:extLst>
              <a:ext uri="{FF2B5EF4-FFF2-40B4-BE49-F238E27FC236}">
                <a16:creationId xmlns:a16="http://schemas.microsoft.com/office/drawing/2014/main" id="{07E4AC67-32FA-4B42-9340-5E57C82F7437}"/>
              </a:ext>
            </a:extLst>
          </p:cNvPr>
          <p:cNvSpPr>
            <a:spLocks noGrp="1"/>
          </p:cNvSpPr>
          <p:nvPr>
            <p:ph sz="quarter" idx="4"/>
          </p:nvPr>
        </p:nvSpPr>
        <p:spPr>
          <a:xfrm>
            <a:off x="6217709" y="2926052"/>
            <a:ext cx="5393100" cy="2934999"/>
          </a:xfrm>
        </p:spPr>
        <p:txBody>
          <a:bodyPr rtlCol="0" anchor="t">
            <a:normAutofit/>
          </a:bodyPr>
          <a:lstStyle/>
          <a:p>
            <a:pPr lvl="0" rtl="0"/>
            <a:r>
              <a:rPr lang="fr-FR" noProof="0"/>
              <a:t>Cliquez pour modifier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endParaRPr lang="fr-FR" noProof="0" dirty="0"/>
          </a:p>
        </p:txBody>
      </p:sp>
    </p:spTree>
    <p:extLst>
      <p:ext uri="{BB962C8B-B14F-4D97-AF65-F5344CB8AC3E}">
        <p14:creationId xmlns:p14="http://schemas.microsoft.com/office/powerpoint/2010/main" val="11939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re uniquement">
    <p:spTree>
      <p:nvGrpSpPr>
        <p:cNvPr id="1" name=""/>
        <p:cNvGrpSpPr/>
        <p:nvPr/>
      </p:nvGrpSpPr>
      <p:grpSpPr>
        <a:xfrm>
          <a:off x="0" y="0"/>
          <a:ext cx="0" cy="0"/>
          <a:chOff x="0" y="0"/>
          <a:chExt cx="0" cy="0"/>
        </a:xfrm>
      </p:grpSpPr>
      <p:sp>
        <p:nvSpPr>
          <p:cNvPr id="3" name="Espace réservé de la date 2">
            <a:extLst>
              <a:ext uri="{FF2B5EF4-FFF2-40B4-BE49-F238E27FC236}">
                <a16:creationId xmlns:a16="http://schemas.microsoft.com/office/drawing/2014/main" id="{75F22525-79A2-451F-9944-47D4183A4515}"/>
              </a:ext>
            </a:extLst>
          </p:cNvPr>
          <p:cNvSpPr>
            <a:spLocks noGrp="1"/>
          </p:cNvSpPr>
          <p:nvPr>
            <p:ph type="dt" sz="half" idx="10"/>
          </p:nvPr>
        </p:nvSpPr>
        <p:spPr>
          <a:xfrm>
            <a:off x="7605951" y="6423914"/>
            <a:ext cx="2844799" cy="365125"/>
          </a:xfrm>
        </p:spPr>
        <p:txBody>
          <a:bodyPr rtlCol="0"/>
          <a:lstStyle/>
          <a:p>
            <a:pPr rtl="0"/>
            <a:fld id="{79065F7D-BC2E-459E-A0A1-818CE91D58A4}" type="datetime1">
              <a:rPr lang="fr-FR" noProof="0" smtClean="0"/>
              <a:t>01/11/2020</a:t>
            </a:fld>
            <a:endParaRPr lang="fr-FR" noProof="0" dirty="0"/>
          </a:p>
        </p:txBody>
      </p:sp>
      <p:sp>
        <p:nvSpPr>
          <p:cNvPr id="5" name="Espace réservé du numéro de diapositive 4">
            <a:extLst>
              <a:ext uri="{FF2B5EF4-FFF2-40B4-BE49-F238E27FC236}">
                <a16:creationId xmlns:a16="http://schemas.microsoft.com/office/drawing/2014/main" id="{8B9B8C25-AF44-4D9D-A667-69D9A92B1C59}"/>
              </a:ext>
            </a:extLst>
          </p:cNvPr>
          <p:cNvSpPr>
            <a:spLocks noGrp="1"/>
          </p:cNvSpPr>
          <p:nvPr>
            <p:ph type="sldNum" sz="quarter" idx="12"/>
          </p:nvPr>
        </p:nvSpPr>
        <p:spPr>
          <a:xfrm>
            <a:off x="10795363" y="6423914"/>
            <a:ext cx="1052510" cy="365125"/>
          </a:xfrm>
        </p:spPr>
        <p:txBody>
          <a:bodyPr rtlCol="0"/>
          <a:lstStyle/>
          <a:p>
            <a:pPr rtl="0"/>
            <a:fld id="{F603CDE5-C1D8-4EDD-870F-A498BAFA520F}" type="slidenum">
              <a:rPr lang="fr-FR" noProof="0" smtClean="0"/>
              <a:t>‹N°›</a:t>
            </a:fld>
            <a:endParaRPr lang="fr-FR" noProof="0" dirty="0"/>
          </a:p>
        </p:txBody>
      </p:sp>
      <p:sp>
        <p:nvSpPr>
          <p:cNvPr id="6" name="Espace réservé du pied de page 5">
            <a:extLst>
              <a:ext uri="{FF2B5EF4-FFF2-40B4-BE49-F238E27FC236}">
                <a16:creationId xmlns:a16="http://schemas.microsoft.com/office/drawing/2014/main" id="{EFF54790-C8AC-4CF8-8E89-80C5C90F3A17}"/>
              </a:ext>
            </a:extLst>
          </p:cNvPr>
          <p:cNvSpPr>
            <a:spLocks noGrp="1"/>
          </p:cNvSpPr>
          <p:nvPr>
            <p:ph type="ftr" sz="quarter" idx="11"/>
          </p:nvPr>
        </p:nvSpPr>
        <p:spPr>
          <a:xfrm>
            <a:off x="355101" y="6423914"/>
            <a:ext cx="6818262" cy="365125"/>
          </a:xfrm>
        </p:spPr>
        <p:txBody>
          <a:bodyPr rtlCol="0"/>
          <a:lstStyle/>
          <a:p>
            <a:pPr algn="l" rtl="0"/>
            <a:r>
              <a:rPr lang="fr-FR" noProof="0" dirty="0"/>
              <a:t>Enseigner un cours</a:t>
            </a:r>
          </a:p>
        </p:txBody>
      </p:sp>
      <p:sp>
        <p:nvSpPr>
          <p:cNvPr id="7" name="Rectangle 6">
            <a:extLst>
              <a:ext uri="{FF2B5EF4-FFF2-40B4-BE49-F238E27FC236}">
                <a16:creationId xmlns:a16="http://schemas.microsoft.com/office/drawing/2014/main" id="{0020220C-6241-4A3B-9017-445FC82876DD}"/>
              </a:ext>
            </a:extLst>
          </p:cNvPr>
          <p:cNvSpPr>
            <a:spLocks noChangeAspect="1"/>
          </p:cNvSpPr>
          <p:nvPr userDrawn="1"/>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re 1">
            <a:extLst>
              <a:ext uri="{FF2B5EF4-FFF2-40B4-BE49-F238E27FC236}">
                <a16:creationId xmlns:a16="http://schemas.microsoft.com/office/drawing/2014/main" id="{12206A44-565D-4C18-8891-86387B90115A}"/>
              </a:ext>
            </a:extLst>
          </p:cNvPr>
          <p:cNvSpPr>
            <a:spLocks noGrp="1"/>
          </p:cNvSpPr>
          <p:nvPr>
            <p:ph type="title"/>
          </p:nvPr>
        </p:nvSpPr>
        <p:spPr>
          <a:xfrm>
            <a:off x="575894" y="729658"/>
            <a:ext cx="11029616" cy="988332"/>
          </a:xfrm>
        </p:spPr>
        <p:txBody>
          <a:bodyPr rtlCol="0"/>
          <a:lstStyle>
            <a:lvl1pPr>
              <a:defRPr>
                <a:solidFill>
                  <a:schemeClr val="bg1"/>
                </a:solidFill>
              </a:defRPr>
            </a:lvl1pPr>
          </a:lstStyle>
          <a:p>
            <a:pPr rtl="0"/>
            <a:r>
              <a:rPr lang="fr-FR" noProof="0"/>
              <a:t>Modifiez le style du titre</a:t>
            </a:r>
            <a:endParaRPr lang="fr-FR" noProof="0" dirty="0"/>
          </a:p>
        </p:txBody>
      </p:sp>
    </p:spTree>
    <p:extLst>
      <p:ext uri="{BB962C8B-B14F-4D97-AF65-F5344CB8AC3E}">
        <p14:creationId xmlns:p14="http://schemas.microsoft.com/office/powerpoint/2010/main" val="23004124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1BA4B42F-2C80-4037-BF8E-C209D59D9300}"/>
              </a:ext>
            </a:extLst>
          </p:cNvPr>
          <p:cNvSpPr>
            <a:spLocks noGrp="1"/>
          </p:cNvSpPr>
          <p:nvPr>
            <p:ph type="dt" sz="half" idx="10"/>
          </p:nvPr>
        </p:nvSpPr>
        <p:spPr>
          <a:xfrm>
            <a:off x="7605951" y="6427627"/>
            <a:ext cx="2844799" cy="365125"/>
          </a:xfrm>
        </p:spPr>
        <p:txBody>
          <a:bodyPr rtlCol="0"/>
          <a:lstStyle/>
          <a:p>
            <a:pPr rtl="0"/>
            <a:fld id="{88317844-3ED8-487F-87DD-4D8BD826D510}" type="datetime1">
              <a:rPr lang="fr-FR" noProof="0" smtClean="0"/>
              <a:t>01/11/2020</a:t>
            </a:fld>
            <a:endParaRPr lang="fr-FR" noProof="0" dirty="0"/>
          </a:p>
        </p:txBody>
      </p:sp>
      <p:sp>
        <p:nvSpPr>
          <p:cNvPr id="4" name="Espace réservé du numéro de diapositive 3">
            <a:extLst>
              <a:ext uri="{FF2B5EF4-FFF2-40B4-BE49-F238E27FC236}">
                <a16:creationId xmlns:a16="http://schemas.microsoft.com/office/drawing/2014/main" id="{78E56474-3A38-4097-8649-FAF662D8CFF7}"/>
              </a:ext>
            </a:extLst>
          </p:cNvPr>
          <p:cNvSpPr>
            <a:spLocks noGrp="1"/>
          </p:cNvSpPr>
          <p:nvPr>
            <p:ph type="sldNum" sz="quarter" idx="12"/>
          </p:nvPr>
        </p:nvSpPr>
        <p:spPr>
          <a:xfrm>
            <a:off x="10795363" y="6427627"/>
            <a:ext cx="1052510" cy="365125"/>
          </a:xfrm>
        </p:spPr>
        <p:txBody>
          <a:bodyPr rtlCol="0"/>
          <a:lstStyle/>
          <a:p>
            <a:pPr rtl="0"/>
            <a:fld id="{F603CDE5-C1D8-4EDD-870F-A498BAFA520F}" type="slidenum">
              <a:rPr lang="fr-FR" noProof="0" smtClean="0"/>
              <a:t>‹N°›</a:t>
            </a:fld>
            <a:endParaRPr lang="fr-FR" noProof="0" dirty="0"/>
          </a:p>
        </p:txBody>
      </p:sp>
      <p:sp>
        <p:nvSpPr>
          <p:cNvPr id="5" name="Espace réservé du pied de page 5">
            <a:extLst>
              <a:ext uri="{FF2B5EF4-FFF2-40B4-BE49-F238E27FC236}">
                <a16:creationId xmlns:a16="http://schemas.microsoft.com/office/drawing/2014/main" id="{FF907DD0-6A5F-4994-AB77-82E297226896}"/>
              </a:ext>
            </a:extLst>
          </p:cNvPr>
          <p:cNvSpPr>
            <a:spLocks noGrp="1"/>
          </p:cNvSpPr>
          <p:nvPr>
            <p:ph type="ftr" sz="quarter" idx="11"/>
          </p:nvPr>
        </p:nvSpPr>
        <p:spPr>
          <a:xfrm>
            <a:off x="355101" y="6427627"/>
            <a:ext cx="6818262" cy="365125"/>
          </a:xfrm>
        </p:spPr>
        <p:txBody>
          <a:bodyPr rtlCol="0"/>
          <a:lstStyle/>
          <a:p>
            <a:pPr algn="l" rtl="0"/>
            <a:r>
              <a:rPr lang="fr-FR" noProof="0" dirty="0"/>
              <a:t>Enseigner un cours</a:t>
            </a:r>
          </a:p>
        </p:txBody>
      </p:sp>
    </p:spTree>
    <p:extLst>
      <p:ext uri="{BB962C8B-B14F-4D97-AF65-F5344CB8AC3E}">
        <p14:creationId xmlns:p14="http://schemas.microsoft.com/office/powerpoint/2010/main" val="29021140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u avec légende">
    <p:spTree>
      <p:nvGrpSpPr>
        <p:cNvPr id="1" name=""/>
        <p:cNvGrpSpPr/>
        <p:nvPr/>
      </p:nvGrpSpPr>
      <p:grpSpPr>
        <a:xfrm>
          <a:off x="0" y="0"/>
          <a:ext cx="0" cy="0"/>
          <a:chOff x="0" y="0"/>
          <a:chExt cx="0" cy="0"/>
        </a:xfrm>
      </p:grpSpPr>
      <p:sp>
        <p:nvSpPr>
          <p:cNvPr id="5" name="Espace réservé de la date 4">
            <a:extLst>
              <a:ext uri="{FF2B5EF4-FFF2-40B4-BE49-F238E27FC236}">
                <a16:creationId xmlns:a16="http://schemas.microsoft.com/office/drawing/2014/main" id="{B11BF3AA-AA64-40B2-94AA-20312968771D}"/>
              </a:ext>
            </a:extLst>
          </p:cNvPr>
          <p:cNvSpPr>
            <a:spLocks noGrp="1"/>
          </p:cNvSpPr>
          <p:nvPr>
            <p:ph type="dt" sz="half" idx="10"/>
          </p:nvPr>
        </p:nvSpPr>
        <p:spPr>
          <a:xfrm>
            <a:off x="7605951" y="6423914"/>
            <a:ext cx="2844799" cy="365125"/>
          </a:xfrm>
        </p:spPr>
        <p:txBody>
          <a:bodyPr rtlCol="0"/>
          <a:lstStyle/>
          <a:p>
            <a:pPr rtl="0"/>
            <a:fld id="{9DCF4018-02B3-475C-9470-402E92F8C178}" type="datetime1">
              <a:rPr lang="fr-FR" noProof="0" smtClean="0"/>
              <a:t>01/11/2020</a:t>
            </a:fld>
            <a:endParaRPr lang="fr-FR" noProof="0" dirty="0"/>
          </a:p>
        </p:txBody>
      </p:sp>
      <p:sp>
        <p:nvSpPr>
          <p:cNvPr id="7" name="Espace réservé du numéro de diapositive 6">
            <a:extLst>
              <a:ext uri="{FF2B5EF4-FFF2-40B4-BE49-F238E27FC236}">
                <a16:creationId xmlns:a16="http://schemas.microsoft.com/office/drawing/2014/main" id="{E1444EA1-5452-4A23-B72D-9B65C311F2FC}"/>
              </a:ext>
            </a:extLst>
          </p:cNvPr>
          <p:cNvSpPr>
            <a:spLocks noGrp="1"/>
          </p:cNvSpPr>
          <p:nvPr>
            <p:ph type="sldNum" sz="quarter" idx="12"/>
          </p:nvPr>
        </p:nvSpPr>
        <p:spPr>
          <a:xfrm>
            <a:off x="10795363" y="6423914"/>
            <a:ext cx="1052510" cy="365125"/>
          </a:xfrm>
        </p:spPr>
        <p:txBody>
          <a:bodyPr rtlCol="0"/>
          <a:lstStyle/>
          <a:p>
            <a:pPr rtl="0"/>
            <a:fld id="{F603CDE5-C1D8-4EDD-870F-A498BAFA520F}" type="slidenum">
              <a:rPr lang="fr-FR" noProof="0" smtClean="0"/>
              <a:t>‹N°›</a:t>
            </a:fld>
            <a:endParaRPr lang="fr-FR" noProof="0" dirty="0"/>
          </a:p>
        </p:txBody>
      </p:sp>
      <p:sp>
        <p:nvSpPr>
          <p:cNvPr id="8" name="Espace réservé du pied de page 5">
            <a:extLst>
              <a:ext uri="{FF2B5EF4-FFF2-40B4-BE49-F238E27FC236}">
                <a16:creationId xmlns:a16="http://schemas.microsoft.com/office/drawing/2014/main" id="{3A5BB48A-749C-4DBB-8723-91ACE9CEA73E}"/>
              </a:ext>
            </a:extLst>
          </p:cNvPr>
          <p:cNvSpPr>
            <a:spLocks noGrp="1"/>
          </p:cNvSpPr>
          <p:nvPr>
            <p:ph type="ftr" sz="quarter" idx="11"/>
          </p:nvPr>
        </p:nvSpPr>
        <p:spPr>
          <a:xfrm>
            <a:off x="355101" y="6423914"/>
            <a:ext cx="6818262" cy="365125"/>
          </a:xfrm>
        </p:spPr>
        <p:txBody>
          <a:bodyPr rtlCol="0"/>
          <a:lstStyle/>
          <a:p>
            <a:pPr algn="l" rtl="0"/>
            <a:r>
              <a:rPr lang="fr-FR" noProof="0" dirty="0"/>
              <a:t>Enseigner un cours</a:t>
            </a:r>
          </a:p>
        </p:txBody>
      </p:sp>
      <p:sp>
        <p:nvSpPr>
          <p:cNvPr id="9" name="Rectangle 8">
            <a:extLst>
              <a:ext uri="{FF2B5EF4-FFF2-40B4-BE49-F238E27FC236}">
                <a16:creationId xmlns:a16="http://schemas.microsoft.com/office/drawing/2014/main" id="{24F70AE1-0373-4B8E-9C6F-A87681145315}"/>
              </a:ext>
            </a:extLst>
          </p:cNvPr>
          <p:cNvSpPr>
            <a:spLocks noChangeAspect="1"/>
          </p:cNvSpPr>
          <p:nvPr userDrawn="1"/>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Titre 1">
            <a:extLst>
              <a:ext uri="{FF2B5EF4-FFF2-40B4-BE49-F238E27FC236}">
                <a16:creationId xmlns:a16="http://schemas.microsoft.com/office/drawing/2014/main" id="{A4CFD6FA-0DEF-4E30-82DA-0BAB26B41E5B}"/>
              </a:ext>
            </a:extLst>
          </p:cNvPr>
          <p:cNvSpPr>
            <a:spLocks noGrp="1"/>
          </p:cNvSpPr>
          <p:nvPr>
            <p:ph type="title"/>
          </p:nvPr>
        </p:nvSpPr>
        <p:spPr>
          <a:xfrm>
            <a:off x="581192" y="5262296"/>
            <a:ext cx="4909445" cy="689514"/>
          </a:xfrm>
        </p:spPr>
        <p:txBody>
          <a:bodyPr rtlCol="0" anchor="ctr"/>
          <a:lstStyle>
            <a:lvl1pPr algn="l">
              <a:defRPr sz="2000" b="0">
                <a:solidFill>
                  <a:schemeClr val="accent1">
                    <a:lumMod val="50000"/>
                  </a:schemeClr>
                </a:solidFill>
              </a:defRPr>
            </a:lvl1pPr>
          </a:lstStyle>
          <a:p>
            <a:pPr rtl="0"/>
            <a:r>
              <a:rPr lang="fr-FR" noProof="0"/>
              <a:t>Modifiez le style du titre</a:t>
            </a:r>
            <a:endParaRPr lang="fr-FR" noProof="0" dirty="0"/>
          </a:p>
        </p:txBody>
      </p:sp>
      <p:sp>
        <p:nvSpPr>
          <p:cNvPr id="11" name="Espace réservé du contenu 2">
            <a:extLst>
              <a:ext uri="{FF2B5EF4-FFF2-40B4-BE49-F238E27FC236}">
                <a16:creationId xmlns:a16="http://schemas.microsoft.com/office/drawing/2014/main" id="{C01EE411-05BB-43B4-BF85-4222430030F4}"/>
              </a:ext>
            </a:extLst>
          </p:cNvPr>
          <p:cNvSpPr>
            <a:spLocks noGrp="1"/>
          </p:cNvSpPr>
          <p:nvPr>
            <p:ph idx="1"/>
          </p:nvPr>
        </p:nvSpPr>
        <p:spPr>
          <a:xfrm>
            <a:off x="447816" y="601200"/>
            <a:ext cx="11292840" cy="4204800"/>
          </a:xfrm>
        </p:spPr>
        <p:txBody>
          <a:bodyPr rtlCol="0"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rtl="0"/>
            <a:r>
              <a:rPr lang="fr-FR" noProof="0"/>
              <a:t>Cliquez pour modifier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endParaRPr lang="fr-FR" noProof="0" dirty="0"/>
          </a:p>
        </p:txBody>
      </p:sp>
      <p:sp>
        <p:nvSpPr>
          <p:cNvPr id="12" name="Espace réservé du texte 3">
            <a:extLst>
              <a:ext uri="{FF2B5EF4-FFF2-40B4-BE49-F238E27FC236}">
                <a16:creationId xmlns:a16="http://schemas.microsoft.com/office/drawing/2014/main" id="{7C2A48C1-57D3-4A3D-B843-6ACC41EEE8E6}"/>
              </a:ext>
            </a:extLst>
          </p:cNvPr>
          <p:cNvSpPr>
            <a:spLocks noGrp="1"/>
          </p:cNvSpPr>
          <p:nvPr>
            <p:ph type="body" sz="half" idx="2" hasCustomPrompt="1"/>
          </p:nvPr>
        </p:nvSpPr>
        <p:spPr>
          <a:xfrm>
            <a:off x="5740823" y="5262296"/>
            <a:ext cx="5869987" cy="689515"/>
          </a:xfrm>
        </p:spPr>
        <p:txBody>
          <a:bodyPr rtlCol="0" anchor="ctr">
            <a:normAutofit/>
          </a:bodyPr>
          <a:lstStyle>
            <a:lvl1pPr marL="0" indent="0" algn="r" rtl="0">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fr-FR" noProof="0" dirty="0"/>
              <a:t>Modifiez les styles du texte du masque</a:t>
            </a:r>
          </a:p>
        </p:txBody>
      </p:sp>
    </p:spTree>
    <p:extLst>
      <p:ext uri="{BB962C8B-B14F-4D97-AF65-F5344CB8AC3E}">
        <p14:creationId xmlns:p14="http://schemas.microsoft.com/office/powerpoint/2010/main" val="14022791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mage avec légende">
    <p:spTree>
      <p:nvGrpSpPr>
        <p:cNvPr id="1" name=""/>
        <p:cNvGrpSpPr/>
        <p:nvPr/>
      </p:nvGrpSpPr>
      <p:grpSpPr>
        <a:xfrm>
          <a:off x="0" y="0"/>
          <a:ext cx="0" cy="0"/>
          <a:chOff x="0" y="0"/>
          <a:chExt cx="0" cy="0"/>
        </a:xfrm>
      </p:grpSpPr>
      <p:sp>
        <p:nvSpPr>
          <p:cNvPr id="5" name="Espace réservé de la date 4">
            <a:extLst>
              <a:ext uri="{FF2B5EF4-FFF2-40B4-BE49-F238E27FC236}">
                <a16:creationId xmlns:a16="http://schemas.microsoft.com/office/drawing/2014/main" id="{506B7143-9C17-4A62-9B23-F2717C500886}"/>
              </a:ext>
            </a:extLst>
          </p:cNvPr>
          <p:cNvSpPr>
            <a:spLocks noGrp="1"/>
          </p:cNvSpPr>
          <p:nvPr>
            <p:ph type="dt" sz="half" idx="10"/>
          </p:nvPr>
        </p:nvSpPr>
        <p:spPr>
          <a:xfrm>
            <a:off x="7605951" y="6423914"/>
            <a:ext cx="2844799" cy="365125"/>
          </a:xfrm>
        </p:spPr>
        <p:txBody>
          <a:bodyPr rtlCol="0"/>
          <a:lstStyle/>
          <a:p>
            <a:pPr rtl="0"/>
            <a:fld id="{DCE37BEF-FCAC-4CB5-A105-9A31FC22FFED}" type="datetime1">
              <a:rPr lang="fr-FR" noProof="0" smtClean="0"/>
              <a:t>01/11/2020</a:t>
            </a:fld>
            <a:endParaRPr lang="fr-FR" noProof="0" dirty="0"/>
          </a:p>
        </p:txBody>
      </p:sp>
      <p:sp>
        <p:nvSpPr>
          <p:cNvPr id="7" name="Espace réservé du numéro de diapositive 6">
            <a:extLst>
              <a:ext uri="{FF2B5EF4-FFF2-40B4-BE49-F238E27FC236}">
                <a16:creationId xmlns:a16="http://schemas.microsoft.com/office/drawing/2014/main" id="{7DD0075C-AB97-4D80-BF0E-6D96D0A8F963}"/>
              </a:ext>
            </a:extLst>
          </p:cNvPr>
          <p:cNvSpPr>
            <a:spLocks noGrp="1"/>
          </p:cNvSpPr>
          <p:nvPr>
            <p:ph type="sldNum" sz="quarter" idx="12"/>
          </p:nvPr>
        </p:nvSpPr>
        <p:spPr>
          <a:xfrm>
            <a:off x="10795363" y="6423914"/>
            <a:ext cx="1052510" cy="365125"/>
          </a:xfrm>
        </p:spPr>
        <p:txBody>
          <a:bodyPr rtlCol="0"/>
          <a:lstStyle/>
          <a:p>
            <a:pPr rtl="0"/>
            <a:fld id="{F603CDE5-C1D8-4EDD-870F-A498BAFA520F}" type="slidenum">
              <a:rPr lang="fr-FR" noProof="0" smtClean="0"/>
              <a:t>‹N°›</a:t>
            </a:fld>
            <a:endParaRPr lang="fr-FR" noProof="0" dirty="0"/>
          </a:p>
        </p:txBody>
      </p:sp>
      <p:sp>
        <p:nvSpPr>
          <p:cNvPr id="8" name="Espace réservé du pied de page 5">
            <a:extLst>
              <a:ext uri="{FF2B5EF4-FFF2-40B4-BE49-F238E27FC236}">
                <a16:creationId xmlns:a16="http://schemas.microsoft.com/office/drawing/2014/main" id="{D740D193-BF72-46A1-AFE9-DA960BABE465}"/>
              </a:ext>
            </a:extLst>
          </p:cNvPr>
          <p:cNvSpPr>
            <a:spLocks noGrp="1"/>
          </p:cNvSpPr>
          <p:nvPr>
            <p:ph type="ftr" sz="quarter" idx="11"/>
          </p:nvPr>
        </p:nvSpPr>
        <p:spPr>
          <a:xfrm>
            <a:off x="355101" y="6423914"/>
            <a:ext cx="6818262" cy="365125"/>
          </a:xfrm>
        </p:spPr>
        <p:txBody>
          <a:bodyPr rtlCol="0"/>
          <a:lstStyle/>
          <a:p>
            <a:pPr algn="l" rtl="0"/>
            <a:r>
              <a:rPr lang="fr-FR" noProof="0" dirty="0"/>
              <a:t>Enseigner un cours</a:t>
            </a:r>
          </a:p>
        </p:txBody>
      </p:sp>
      <p:sp>
        <p:nvSpPr>
          <p:cNvPr id="9" name="Titre 1">
            <a:extLst>
              <a:ext uri="{FF2B5EF4-FFF2-40B4-BE49-F238E27FC236}">
                <a16:creationId xmlns:a16="http://schemas.microsoft.com/office/drawing/2014/main" id="{F47352EA-4890-4FE1-97BD-8CCB09F58794}"/>
              </a:ext>
            </a:extLst>
          </p:cNvPr>
          <p:cNvSpPr>
            <a:spLocks noGrp="1"/>
          </p:cNvSpPr>
          <p:nvPr>
            <p:ph type="title"/>
          </p:nvPr>
        </p:nvSpPr>
        <p:spPr>
          <a:xfrm>
            <a:off x="581193" y="4693389"/>
            <a:ext cx="11029616" cy="566738"/>
          </a:xfrm>
        </p:spPr>
        <p:txBody>
          <a:bodyPr rtlCol="0" anchor="b">
            <a:normAutofit/>
          </a:bodyPr>
          <a:lstStyle>
            <a:lvl1pPr algn="l">
              <a:defRPr sz="2400" b="0">
                <a:solidFill>
                  <a:schemeClr val="accent1"/>
                </a:solidFill>
              </a:defRPr>
            </a:lvl1pPr>
          </a:lstStyle>
          <a:p>
            <a:pPr rtl="0"/>
            <a:r>
              <a:rPr lang="fr-FR" noProof="0"/>
              <a:t>Modifiez le style du titre</a:t>
            </a:r>
            <a:endParaRPr lang="fr-FR" noProof="0" dirty="0"/>
          </a:p>
        </p:txBody>
      </p:sp>
      <p:sp>
        <p:nvSpPr>
          <p:cNvPr id="10" name="Espace réservé d’image 2">
            <a:extLst>
              <a:ext uri="{FF2B5EF4-FFF2-40B4-BE49-F238E27FC236}">
                <a16:creationId xmlns:a16="http://schemas.microsoft.com/office/drawing/2014/main" id="{EEBAE269-6AC1-4BFB-8694-696AFD04DC84}"/>
              </a:ext>
            </a:extLst>
          </p:cNvPr>
          <p:cNvSpPr>
            <a:spLocks noGrp="1" noChangeAspect="1"/>
          </p:cNvSpPr>
          <p:nvPr>
            <p:ph type="pic" idx="1"/>
          </p:nvPr>
        </p:nvSpPr>
        <p:spPr>
          <a:xfrm>
            <a:off x="447817" y="599725"/>
            <a:ext cx="11290859" cy="3557252"/>
          </a:xfrm>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fr-FR" noProof="0"/>
              <a:t>Cliquez sur l'icône pour ajouter une image</a:t>
            </a:r>
            <a:endParaRPr lang="fr-FR" noProof="0" dirty="0"/>
          </a:p>
        </p:txBody>
      </p:sp>
      <p:sp>
        <p:nvSpPr>
          <p:cNvPr id="11" name="Espace réservé du texte 3">
            <a:extLst>
              <a:ext uri="{FF2B5EF4-FFF2-40B4-BE49-F238E27FC236}">
                <a16:creationId xmlns:a16="http://schemas.microsoft.com/office/drawing/2014/main" id="{F67E35A4-831E-477F-9962-C62C2A6492CD}"/>
              </a:ext>
            </a:extLst>
          </p:cNvPr>
          <p:cNvSpPr>
            <a:spLocks noGrp="1"/>
          </p:cNvSpPr>
          <p:nvPr>
            <p:ph type="body" sz="half" idx="2"/>
          </p:nvPr>
        </p:nvSpPr>
        <p:spPr>
          <a:xfrm>
            <a:off x="581192" y="5260127"/>
            <a:ext cx="11029617" cy="598671"/>
          </a:xfrm>
        </p:spPr>
        <p:txBody>
          <a:bodyPr rtlCol="0">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fr-FR" noProof="0"/>
              <a:t>Cliquez pour modifier les styles du texte du masque</a:t>
            </a:r>
          </a:p>
        </p:txBody>
      </p:sp>
    </p:spTree>
    <p:extLst>
      <p:ext uri="{BB962C8B-B14F-4D97-AF65-F5344CB8AC3E}">
        <p14:creationId xmlns:p14="http://schemas.microsoft.com/office/powerpoint/2010/main" val="30081061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pPr rtl="0"/>
            <a:r>
              <a:rPr lang="fr-FR" noProof="0" dirty="0"/>
              <a:t>Modifiez le style du titre</a:t>
            </a:r>
          </a:p>
        </p:txBody>
      </p:sp>
      <p:sp>
        <p:nvSpPr>
          <p:cNvPr id="3" name="Espace réservé du texte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rtl="0"/>
            <a:r>
              <a:rPr lang="fr-FR" noProof="0" dirty="0"/>
              <a:t>Modifiez les styles du texte du masque</a:t>
            </a:r>
          </a:p>
          <a:p>
            <a:pPr lvl="1" rtl="0"/>
            <a:r>
              <a:rPr lang="fr-FR" noProof="0" dirty="0"/>
              <a:t>Deuxième niveau</a:t>
            </a:r>
          </a:p>
          <a:p>
            <a:pPr lvl="2" rtl="0"/>
            <a:r>
              <a:rPr lang="fr-FR" noProof="0" dirty="0"/>
              <a:t>Troisième niveau</a:t>
            </a:r>
          </a:p>
          <a:p>
            <a:pPr lvl="3" rtl="0"/>
            <a:r>
              <a:rPr lang="fr-FR" noProof="0" dirty="0"/>
              <a:t>Quatrième niveau</a:t>
            </a:r>
          </a:p>
          <a:p>
            <a:pPr lvl="4" rtl="0"/>
            <a:r>
              <a:rPr lang="fr-FR" noProof="0" dirty="0"/>
              <a:t>Cinquième niveau</a:t>
            </a:r>
          </a:p>
        </p:txBody>
      </p:sp>
      <p:sp>
        <p:nvSpPr>
          <p:cNvPr id="4" name="Espace réservé de la date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accent1"/>
                </a:solidFill>
              </a:defRPr>
            </a:lvl1pPr>
          </a:lstStyle>
          <a:p>
            <a:pPr rtl="0"/>
            <a:fld id="{D86D359B-7FD3-43B7-90B6-393164F48EAE}" type="datetime1">
              <a:rPr lang="fr-FR" noProof="0" smtClean="0"/>
              <a:t>01/11/2020</a:t>
            </a:fld>
            <a:endParaRPr lang="fr-FR" noProof="0" dirty="0"/>
          </a:p>
        </p:txBody>
      </p:sp>
      <p:sp>
        <p:nvSpPr>
          <p:cNvPr id="5" name="Espace réservé du pied de page 4"/>
          <p:cNvSpPr>
            <a:spLocks noGrp="1"/>
          </p:cNvSpPr>
          <p:nvPr>
            <p:ph type="ftr" sz="quarter" idx="3"/>
          </p:nvPr>
        </p:nvSpPr>
        <p:spPr>
          <a:xfrm>
            <a:off x="484940" y="6423914"/>
            <a:ext cx="6917210" cy="365125"/>
          </a:xfrm>
          <a:prstGeom prst="rect">
            <a:avLst/>
          </a:prstGeom>
        </p:spPr>
        <p:txBody>
          <a:bodyPr vert="horz" lIns="91440" tIns="45720" rIns="91440" bIns="45720" rtlCol="0" anchor="ctr"/>
          <a:lstStyle>
            <a:lvl1pPr algn="l">
              <a:defRPr sz="900" cap="all">
                <a:solidFill>
                  <a:schemeClr val="accent1"/>
                </a:solidFill>
              </a:defRPr>
            </a:lvl1pPr>
          </a:lstStyle>
          <a:p>
            <a:pPr rtl="0"/>
            <a:r>
              <a:rPr lang="fr-FR" noProof="0" dirty="0"/>
              <a:t>Enseigner un cours</a:t>
            </a:r>
          </a:p>
        </p:txBody>
      </p:sp>
      <p:sp>
        <p:nvSpPr>
          <p:cNvPr id="6" name="Espace réservé du numéro de diapositive 5"/>
          <p:cNvSpPr>
            <a:spLocks noGrp="1"/>
          </p:cNvSpPr>
          <p:nvPr>
            <p:ph type="sldNum" sz="quarter" idx="4"/>
          </p:nvPr>
        </p:nvSpPr>
        <p:spPr>
          <a:xfrm>
            <a:off x="10795363" y="6423914"/>
            <a:ext cx="1052510" cy="365125"/>
          </a:xfrm>
          <a:prstGeom prst="rect">
            <a:avLst/>
          </a:prstGeom>
        </p:spPr>
        <p:txBody>
          <a:bodyPr vert="horz" lIns="91440" tIns="45720" rIns="91440" bIns="45720" rtlCol="0" anchor="ctr"/>
          <a:lstStyle>
            <a:lvl1pPr algn="r">
              <a:defRPr sz="900">
                <a:solidFill>
                  <a:schemeClr val="accent1"/>
                </a:solidFill>
              </a:defRPr>
            </a:lvl1pPr>
          </a:lstStyle>
          <a:p>
            <a:pPr rtl="0"/>
            <a:fld id="{3A98EE3D-8CD1-4C3F-BD1C-C98C9596463C}" type="slidenum">
              <a:rPr lang="fr-FR" noProof="0" smtClean="0"/>
              <a:pPr/>
              <a:t>‹N°›</a:t>
            </a:fld>
            <a:endParaRPr lang="fr-FR" noProof="0" dirty="0"/>
          </a:p>
        </p:txBody>
      </p:sp>
      <p:sp>
        <p:nvSpPr>
          <p:cNvPr id="9" name="Rectangle 8"/>
          <p:cNvSpPr/>
          <p:nvPr/>
        </p:nvSpPr>
        <p:spPr>
          <a:xfrm>
            <a:off x="446534" y="455422"/>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6120"/>
            <a:ext cx="3703320" cy="93600"/>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6120"/>
            <a:ext cx="3703320" cy="936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093872371"/>
      </p:ext>
    </p:extLst>
  </p:cSld>
  <p:clrMap bg1="lt1" tx1="dk1" bg2="lt2" tx2="dk2" accent1="accent1" accent2="accent2" accent3="accent3" accent4="accent4" accent5="accent5" accent6="accent6" hlink="hlink" folHlink="folHlink"/>
  <p:sldLayoutIdLst>
    <p:sldLayoutId id="2147483714" r:id="rId1"/>
    <p:sldLayoutId id="2147483728" r:id="rId2"/>
    <p:sldLayoutId id="2147483743" r:id="rId3"/>
    <p:sldLayoutId id="2147483726" r:id="rId4"/>
    <p:sldLayoutId id="2147483734" r:id="rId5"/>
    <p:sldLayoutId id="2147483735" r:id="rId6"/>
    <p:sldLayoutId id="2147483736" r:id="rId7"/>
    <p:sldLayoutId id="2147483737" r:id="rId8"/>
    <p:sldLayoutId id="2147483738" r:id="rId9"/>
    <p:sldLayoutId id="2147483740" r:id="rId10"/>
    <p:sldLayoutId id="2147483741" r:id="rId11"/>
    <p:sldLayoutId id="2147483742" r:id="rId12"/>
    <p:sldLayoutId id="2147483730" r:id="rId13"/>
    <p:sldLayoutId id="2147483739" r:id="rId14"/>
    <p:sldLayoutId id="2147483744" r:id="rId15"/>
  </p:sldLayoutIdLst>
  <p:hf hdr="0" dt="0"/>
  <p:txStyles>
    <p:titleStyle>
      <a:lvl1pPr algn="l" defTabSz="457200" rtl="0" eaLnBrk="1" latinLnBrk="0" hangingPunct="1">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8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6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10.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6.jpeg"/></Relationships>
</file>

<file path=ppt/slides/_rels/slide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4.xml"/><Relationship Id="rId1" Type="http://schemas.openxmlformats.org/officeDocument/2006/relationships/slideLayout" Target="../slideLayouts/slideLayout13.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6.xml"/><Relationship Id="rId1" Type="http://schemas.openxmlformats.org/officeDocument/2006/relationships/slideLayout" Target="../slideLayouts/slideLayout13.xml"/><Relationship Id="rId5" Type="http://schemas.openxmlformats.org/officeDocument/2006/relationships/image" Target="../media/image10.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42D4960A-896E-4F6B-BF65-B4662AC9DE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dirty="0">
              <a:ln>
                <a:noFill/>
              </a:ln>
              <a:solidFill>
                <a:prstClr val="white"/>
              </a:solidFill>
              <a:effectLst>
                <a:outerShdw blurRad="38100" dist="38100" dir="2700000" algn="tl">
                  <a:srgbClr val="000000">
                    <a:alpha val="43137"/>
                  </a:srgbClr>
                </a:outerShdw>
              </a:effectLst>
              <a:uLnTx/>
              <a:uFillTx/>
              <a:latin typeface="Gill Sans MT" panose="020B0502020104020203"/>
              <a:ea typeface="+mn-ea"/>
              <a:cs typeface="+mn-cs"/>
            </a:endParaRPr>
          </a:p>
        </p:txBody>
      </p:sp>
      <p:pic>
        <p:nvPicPr>
          <p:cNvPr id="4" name="Image 3" descr="personnes assemblées autour d'un plan">
            <a:extLst>
              <a:ext uri="{FF2B5EF4-FFF2-40B4-BE49-F238E27FC236}">
                <a16:creationId xmlns:a16="http://schemas.microsoft.com/office/drawing/2014/main" id="{424717DA-0300-4297-B453-65314C5BEA09}"/>
              </a:ext>
            </a:extLst>
          </p:cNvPr>
          <p:cNvPicPr>
            <a:picLocks noChangeAspect="1"/>
          </p:cNvPicPr>
          <p:nvPr/>
        </p:nvPicPr>
        <p:blipFill>
          <a:blip r:embed="rId3"/>
          <a:srcRect/>
          <a:stretch/>
        </p:blipFill>
        <p:spPr>
          <a:xfrm>
            <a:off x="453302" y="458611"/>
            <a:ext cx="7588885" cy="5894002"/>
          </a:xfrm>
          <a:prstGeom prst="rect">
            <a:avLst/>
          </a:prstGeom>
        </p:spPr>
      </p:pic>
      <p:sp>
        <p:nvSpPr>
          <p:cNvPr id="20" name="Rectangle 19">
            <a:extLst>
              <a:ext uri="{FF2B5EF4-FFF2-40B4-BE49-F238E27FC236}">
                <a16:creationId xmlns:a16="http://schemas.microsoft.com/office/drawing/2014/main" id="{5684944A-8803-462C-84C5-4576C56A77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9870" y="457199"/>
            <a:ext cx="3618827" cy="482246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re 1">
            <a:extLst>
              <a:ext uri="{FF2B5EF4-FFF2-40B4-BE49-F238E27FC236}">
                <a16:creationId xmlns:a16="http://schemas.microsoft.com/office/drawing/2014/main" id="{F3AA242D-B507-4381-A8CB-EFA346570379}"/>
              </a:ext>
            </a:extLst>
          </p:cNvPr>
          <p:cNvSpPr>
            <a:spLocks noGrp="1"/>
          </p:cNvSpPr>
          <p:nvPr>
            <p:ph type="ctrTitle"/>
          </p:nvPr>
        </p:nvSpPr>
        <p:spPr>
          <a:xfrm>
            <a:off x="8372723" y="850791"/>
            <a:ext cx="3202016" cy="4198288"/>
          </a:xfrm>
        </p:spPr>
        <p:txBody>
          <a:bodyPr rtlCol="0" anchor="ctr">
            <a:normAutofit/>
          </a:bodyPr>
          <a:lstStyle/>
          <a:p>
            <a:pPr rtl="0"/>
            <a:r>
              <a:rPr lang="fr-FR" dirty="0">
                <a:solidFill>
                  <a:srgbClr val="FFFFFF"/>
                </a:solidFill>
              </a:rPr>
              <a:t>US </a:t>
            </a:r>
            <a:r>
              <a:rPr lang="fr-FR" dirty="0" err="1">
                <a:solidFill>
                  <a:srgbClr val="FFFFFF"/>
                </a:solidFill>
              </a:rPr>
              <a:t>ELection</a:t>
            </a:r>
            <a:endParaRPr lang="fr-FR" dirty="0">
              <a:solidFill>
                <a:srgbClr val="FFFFFF"/>
              </a:solidFill>
            </a:endParaRPr>
          </a:p>
        </p:txBody>
      </p:sp>
      <p:sp>
        <p:nvSpPr>
          <p:cNvPr id="22" name="Rectangle 21">
            <a:extLst>
              <a:ext uri="{FF2B5EF4-FFF2-40B4-BE49-F238E27FC236}">
                <a16:creationId xmlns:a16="http://schemas.microsoft.com/office/drawing/2014/main" id="{E07F3B49-8C20-42F5-831D-59306D05F6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9870" y="5367338"/>
            <a:ext cx="3618828" cy="989513"/>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3" name="Sous-titre 2">
            <a:extLst>
              <a:ext uri="{FF2B5EF4-FFF2-40B4-BE49-F238E27FC236}">
                <a16:creationId xmlns:a16="http://schemas.microsoft.com/office/drawing/2014/main" id="{A4F4068D-37AE-4B7D-BC75-216B123A6C44}"/>
              </a:ext>
            </a:extLst>
          </p:cNvPr>
          <p:cNvSpPr>
            <a:spLocks noGrp="1"/>
          </p:cNvSpPr>
          <p:nvPr>
            <p:ph type="subTitle" idx="1"/>
          </p:nvPr>
        </p:nvSpPr>
        <p:spPr>
          <a:xfrm>
            <a:off x="8372723" y="5545331"/>
            <a:ext cx="3202016" cy="649222"/>
          </a:xfrm>
          <a:noFill/>
        </p:spPr>
        <p:txBody>
          <a:bodyPr rtlCol="0" anchor="ctr">
            <a:normAutofit/>
          </a:bodyPr>
          <a:lstStyle/>
          <a:p>
            <a:pPr rtl="0"/>
            <a:r>
              <a:rPr lang="fr-FR" dirty="0">
                <a:solidFill>
                  <a:srgbClr val="002060">
                    <a:alpha val="75000"/>
                  </a:srgbClr>
                </a:solidFill>
              </a:rPr>
              <a:t>Joe </a:t>
            </a:r>
            <a:r>
              <a:rPr lang="fr-FR" dirty="0" err="1">
                <a:solidFill>
                  <a:srgbClr val="002060">
                    <a:alpha val="75000"/>
                  </a:srgbClr>
                </a:solidFill>
              </a:rPr>
              <a:t>biden</a:t>
            </a:r>
            <a:r>
              <a:rPr lang="fr-FR" dirty="0">
                <a:solidFill>
                  <a:srgbClr val="002060">
                    <a:alpha val="75000"/>
                  </a:srgbClr>
                </a:solidFill>
              </a:rPr>
              <a:t> </a:t>
            </a:r>
            <a:r>
              <a:rPr lang="fr-FR" dirty="0">
                <a:solidFill>
                  <a:schemeClr val="tx2">
                    <a:lumMod val="25000"/>
                    <a:lumOff val="75000"/>
                    <a:alpha val="75000"/>
                  </a:schemeClr>
                </a:solidFill>
              </a:rPr>
              <a:t>or </a:t>
            </a:r>
            <a:r>
              <a:rPr lang="fr-FR" dirty="0" err="1">
                <a:solidFill>
                  <a:srgbClr val="C00000">
                    <a:alpha val="75000"/>
                  </a:srgbClr>
                </a:solidFill>
              </a:rPr>
              <a:t>donald</a:t>
            </a:r>
            <a:r>
              <a:rPr lang="fr-FR" dirty="0">
                <a:solidFill>
                  <a:srgbClr val="C00000">
                    <a:alpha val="75000"/>
                  </a:srgbClr>
                </a:solidFill>
              </a:rPr>
              <a:t> </a:t>
            </a:r>
            <a:r>
              <a:rPr lang="fr-FR" dirty="0" err="1">
                <a:solidFill>
                  <a:srgbClr val="C00000">
                    <a:alpha val="75000"/>
                  </a:srgbClr>
                </a:solidFill>
              </a:rPr>
              <a:t>trump</a:t>
            </a:r>
            <a:endParaRPr lang="fr-FR" dirty="0">
              <a:solidFill>
                <a:srgbClr val="C00000">
                  <a:alpha val="75000"/>
                </a:srgbClr>
              </a:solidFill>
            </a:endParaRPr>
          </a:p>
        </p:txBody>
      </p:sp>
      <p:sp>
        <p:nvSpPr>
          <p:cNvPr id="6" name="AutoShape 2">
            <a:extLst>
              <a:ext uri="{FF2B5EF4-FFF2-40B4-BE49-F238E27FC236}">
                <a16:creationId xmlns:a16="http://schemas.microsoft.com/office/drawing/2014/main" id="{9B14F8EE-A1F5-4023-A3AE-896850381BC1}"/>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pic>
        <p:nvPicPr>
          <p:cNvPr id="9" name="Image 8">
            <a:extLst>
              <a:ext uri="{FF2B5EF4-FFF2-40B4-BE49-F238E27FC236}">
                <a16:creationId xmlns:a16="http://schemas.microsoft.com/office/drawing/2014/main" id="{4426A704-F51F-48C6-805C-0BA61F70A0DC}"/>
              </a:ext>
            </a:extLst>
          </p:cNvPr>
          <p:cNvPicPr>
            <a:picLocks noChangeAspect="1"/>
          </p:cNvPicPr>
          <p:nvPr/>
        </p:nvPicPr>
        <p:blipFill rotWithShape="1">
          <a:blip r:embed="rId4"/>
          <a:srcRect l="8566" r="9048"/>
          <a:stretch/>
        </p:blipFill>
        <p:spPr>
          <a:xfrm>
            <a:off x="453302" y="457199"/>
            <a:ext cx="7588885" cy="5895414"/>
          </a:xfrm>
          <a:prstGeom prst="rect">
            <a:avLst/>
          </a:prstGeom>
        </p:spPr>
      </p:pic>
    </p:spTree>
    <p:extLst>
      <p:ext uri="{BB962C8B-B14F-4D97-AF65-F5344CB8AC3E}">
        <p14:creationId xmlns:p14="http://schemas.microsoft.com/office/powerpoint/2010/main" val="42097119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1D5A4A71-BF4C-4D5C-BFC7-87532A78DCB1}"/>
              </a:ext>
            </a:extLst>
          </p:cNvPr>
          <p:cNvSpPr>
            <a:spLocks noGrp="1"/>
          </p:cNvSpPr>
          <p:nvPr>
            <p:ph type="title"/>
          </p:nvPr>
        </p:nvSpPr>
        <p:spPr/>
        <p:txBody>
          <a:bodyPr rtlCol="0"/>
          <a:lstStyle/>
          <a:p>
            <a:pPr rtl="0"/>
            <a:r>
              <a:rPr lang="fr-FR" dirty="0" err="1"/>
              <a:t>Primary</a:t>
            </a:r>
            <a:r>
              <a:rPr lang="fr-FR" dirty="0"/>
              <a:t> </a:t>
            </a:r>
            <a:r>
              <a:rPr lang="fr-FR" dirty="0" err="1"/>
              <a:t>season</a:t>
            </a:r>
            <a:endParaRPr lang="fr-FR" dirty="0"/>
          </a:p>
        </p:txBody>
      </p:sp>
      <p:pic>
        <p:nvPicPr>
          <p:cNvPr id="3076" name="Picture 4" descr="Why Liberals Have to Stop Calling Republicans Stupid – The Clerk">
            <a:extLst>
              <a:ext uri="{FF2B5EF4-FFF2-40B4-BE49-F238E27FC236}">
                <a16:creationId xmlns:a16="http://schemas.microsoft.com/office/drawing/2014/main" id="{88CA7964-B820-4448-ADD4-4484ED3FA970}"/>
              </a:ext>
            </a:extLst>
          </p:cNvPr>
          <p:cNvPicPr>
            <a:picLocks noGrp="1" noChangeAspect="1" noChangeArrowheads="1"/>
          </p:cNvPicPr>
          <p:nvPr>
            <p:ph type="pic" idx="1"/>
          </p:nvPr>
        </p:nvPicPr>
        <p:blipFill rotWithShape="1">
          <a:blip r:embed="rId3">
            <a:extLst>
              <a:ext uri="{28A0092B-C50C-407E-A947-70E740481C1C}">
                <a14:useLocalDpi xmlns:a14="http://schemas.microsoft.com/office/drawing/2010/main" val="0"/>
              </a:ext>
            </a:extLst>
          </a:blip>
          <a:srcRect l="11024" t="-30483" r="11217" b="-30483"/>
          <a:stretch/>
        </p:blipFill>
        <p:spPr bwMode="auto">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History of the United States Democratic Party - Wikipedia">
            <a:extLst>
              <a:ext uri="{FF2B5EF4-FFF2-40B4-BE49-F238E27FC236}">
                <a16:creationId xmlns:a16="http://schemas.microsoft.com/office/drawing/2014/main" id="{5406C6BB-07C9-4434-B1C3-FA0C0F3C37A2}"/>
              </a:ext>
            </a:extLst>
          </p:cNvPr>
          <p:cNvPicPr>
            <a:picLocks noGrp="1" noChangeAspect="1" noChangeArrowheads="1"/>
          </p:cNvPicPr>
          <p:nvPr>
            <p:ph type="pic" idx="13"/>
          </p:nvPr>
        </p:nvPicPr>
        <p:blipFill rotWithShape="1">
          <a:blip r:embed="rId4">
            <a:extLst>
              <a:ext uri="{28A0092B-C50C-407E-A947-70E740481C1C}">
                <a14:useLocalDpi xmlns:a14="http://schemas.microsoft.com/office/drawing/2010/main" val="0"/>
              </a:ext>
            </a:extLst>
          </a:blip>
          <a:srcRect l="247" t="-29615" r="-247" b="-29615"/>
          <a:stretch/>
        </p:blipFill>
        <p:spPr bwMode="auto">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56522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9" name="Rectangle 58">
            <a:extLst>
              <a:ext uri="{FF2B5EF4-FFF2-40B4-BE49-F238E27FC236}">
                <a16:creationId xmlns:a16="http://schemas.microsoft.com/office/drawing/2014/main" id="{E6C8E6EB-4C59-429B-97E4-72A058CFC4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61" name="Rectangle 60">
            <a:extLst>
              <a:ext uri="{FF2B5EF4-FFF2-40B4-BE49-F238E27FC236}">
                <a16:creationId xmlns:a16="http://schemas.microsoft.com/office/drawing/2014/main" id="{B5B90362-AFCC-46A9-B41C-A257A8C5B3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63" name="Rectangle 62">
            <a:extLst>
              <a:ext uri="{FF2B5EF4-FFF2-40B4-BE49-F238E27FC236}">
                <a16:creationId xmlns:a16="http://schemas.microsoft.com/office/drawing/2014/main" id="{F71EF7F1-38BA-471D-8CD4-2A9AE8E35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65" name="Rectangle 64">
            <a:extLst>
              <a:ext uri="{FF2B5EF4-FFF2-40B4-BE49-F238E27FC236}">
                <a16:creationId xmlns:a16="http://schemas.microsoft.com/office/drawing/2014/main" id="{3CED7894-4F62-4A6C-8DB5-DB5BE08E9C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re 1">
            <a:extLst>
              <a:ext uri="{FF2B5EF4-FFF2-40B4-BE49-F238E27FC236}">
                <a16:creationId xmlns:a16="http://schemas.microsoft.com/office/drawing/2014/main" id="{87071E00-ABE1-44FD-92BD-2769C2C9C727}"/>
              </a:ext>
            </a:extLst>
          </p:cNvPr>
          <p:cNvSpPr>
            <a:spLocks noGrp="1"/>
          </p:cNvSpPr>
          <p:nvPr>
            <p:ph type="title"/>
          </p:nvPr>
        </p:nvSpPr>
        <p:spPr>
          <a:xfrm>
            <a:off x="513654" y="702156"/>
            <a:ext cx="3568661" cy="1188720"/>
          </a:xfrm>
        </p:spPr>
        <p:txBody>
          <a:bodyPr vert="horz" lIns="91440" tIns="45720" rIns="91440" bIns="45720" rtlCol="0" anchor="b">
            <a:normAutofit/>
          </a:bodyPr>
          <a:lstStyle/>
          <a:p>
            <a:pPr rtl="0"/>
            <a:r>
              <a:rPr lang="fr-FR" dirty="0">
                <a:solidFill>
                  <a:schemeClr val="accent1">
                    <a:lumMod val="75000"/>
                  </a:schemeClr>
                </a:solidFill>
              </a:rPr>
              <a:t>CAMPAIGN</a:t>
            </a:r>
          </a:p>
        </p:txBody>
      </p:sp>
      <p:sp>
        <p:nvSpPr>
          <p:cNvPr id="67" name="Rectangle 66">
            <a:extLst>
              <a:ext uri="{FF2B5EF4-FFF2-40B4-BE49-F238E27FC236}">
                <a16:creationId xmlns:a16="http://schemas.microsoft.com/office/drawing/2014/main" id="{E536F3B4-50F6-4C52-8F76-4EB1214719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620" y="457200"/>
            <a:ext cx="3511233" cy="914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6" name="Espace réservé du contenu 5" descr="femmes travaillant ensemble&#10;">
            <a:extLst>
              <a:ext uri="{FF2B5EF4-FFF2-40B4-BE49-F238E27FC236}">
                <a16:creationId xmlns:a16="http://schemas.microsoft.com/office/drawing/2014/main" id="{BF79C0FC-6A53-48FD-A2FB-DC1F7E6C6B69}"/>
              </a:ext>
            </a:extLst>
          </p:cNvPr>
          <p:cNvPicPr>
            <a:picLocks noGrp="1" noChangeAspect="1"/>
          </p:cNvPicPr>
          <p:nvPr>
            <p:ph sz="half" idx="4294967295"/>
          </p:nvPr>
        </p:nvPicPr>
        <p:blipFill>
          <a:blip r:embed="rId3"/>
          <a:srcRect/>
          <a:stretch/>
        </p:blipFill>
        <p:spPr>
          <a:xfrm>
            <a:off x="4656010" y="0"/>
            <a:ext cx="7534275" cy="6858000"/>
          </a:xfrm>
          <a:prstGeom prst="rect">
            <a:avLst/>
          </a:prstGeom>
        </p:spPr>
      </p:pic>
      <p:sp>
        <p:nvSpPr>
          <p:cNvPr id="5" name="Espace réservé du numéro de diapositive 4">
            <a:extLst>
              <a:ext uri="{FF2B5EF4-FFF2-40B4-BE49-F238E27FC236}">
                <a16:creationId xmlns:a16="http://schemas.microsoft.com/office/drawing/2014/main" id="{356A56D1-9BF1-4F99-93F1-B4EF92D8D45A}"/>
              </a:ext>
            </a:extLst>
          </p:cNvPr>
          <p:cNvSpPr>
            <a:spLocks noGrp="1"/>
          </p:cNvSpPr>
          <p:nvPr>
            <p:ph type="sldNum" sz="quarter" idx="12"/>
          </p:nvPr>
        </p:nvSpPr>
        <p:spPr>
          <a:xfrm>
            <a:off x="10795362" y="6423914"/>
            <a:ext cx="1052510" cy="365125"/>
          </a:xfrm>
        </p:spPr>
        <p:txBody>
          <a:bodyPr vert="horz" lIns="91440" tIns="45720" rIns="91440" bIns="45720" rtlCol="0" anchor="ctr">
            <a:normAutofit/>
          </a:bodyPr>
          <a:lstStyle/>
          <a:p>
            <a:pPr defTabSz="457200" rtl="0">
              <a:spcAft>
                <a:spcPts val="600"/>
              </a:spcAft>
            </a:pPr>
            <a:fld id="{3A98EE3D-8CD1-4C3F-BD1C-C98C9596463C}" type="slidenum">
              <a:rPr lang="fr-FR" smtClean="0">
                <a:solidFill>
                  <a:srgbClr val="FFFFFF"/>
                </a:solidFill>
              </a:rPr>
              <a:pPr defTabSz="457200" rtl="0">
                <a:spcAft>
                  <a:spcPts val="600"/>
                </a:spcAft>
              </a:pPr>
              <a:t>3</a:t>
            </a:fld>
            <a:endParaRPr lang="fr-FR" dirty="0">
              <a:solidFill>
                <a:srgbClr val="FFFFFF"/>
              </a:solidFill>
            </a:endParaRPr>
          </a:p>
        </p:txBody>
      </p:sp>
      <p:pic>
        <p:nvPicPr>
          <p:cNvPr id="4098" name="Picture 2" descr="De retour à Cleveland, Donald Trump assure le spectacle">
            <a:extLst>
              <a:ext uri="{FF2B5EF4-FFF2-40B4-BE49-F238E27FC236}">
                <a16:creationId xmlns:a16="http://schemas.microsoft.com/office/drawing/2014/main" id="{398514A1-5EDC-4C76-9626-1FA21C4EE92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8976"/>
          <a:stretch/>
        </p:blipFill>
        <p:spPr bwMode="auto">
          <a:xfrm>
            <a:off x="4644769" y="0"/>
            <a:ext cx="7534274"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9873386"/>
      </p:ext>
    </p:extLst>
  </p:cSld>
  <p:clrMapOvr>
    <a:overrideClrMapping bg1="lt1" tx1="dk1" bg2="lt2" tx2="dk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Espace réservé d’image 7" descr="Femmes tenant un crayon">
            <a:extLst>
              <a:ext uri="{FF2B5EF4-FFF2-40B4-BE49-F238E27FC236}">
                <a16:creationId xmlns:a16="http://schemas.microsoft.com/office/drawing/2014/main" id="{70DBF7FC-769A-4F7C-86D9-921C2CEAF6EC}"/>
              </a:ext>
            </a:extLst>
          </p:cNvPr>
          <p:cNvPicPr>
            <a:picLocks noGrp="1" noChangeAspect="1"/>
          </p:cNvPicPr>
          <p:nvPr>
            <p:ph type="pic" sz="quarter" idx="15"/>
          </p:nvPr>
        </p:nvPicPr>
        <p:blipFill>
          <a:blip r:embed="rId3">
            <a:extLst>
              <a:ext uri="{28A0092B-C50C-407E-A947-70E740481C1C}">
                <a14:useLocalDpi xmlns:a14="http://schemas.microsoft.com/office/drawing/2010/main" val="0"/>
              </a:ext>
            </a:extLst>
          </a:blip>
          <a:srcRect/>
          <a:stretch/>
        </p:blipFill>
        <p:spPr>
          <a:xfrm>
            <a:off x="1705" y="0"/>
            <a:ext cx="7534275" cy="6858000"/>
          </a:xfrm>
        </p:spPr>
      </p:pic>
      <p:sp>
        <p:nvSpPr>
          <p:cNvPr id="3" name="Espace réservé du pied de page 2">
            <a:extLst>
              <a:ext uri="{FF2B5EF4-FFF2-40B4-BE49-F238E27FC236}">
                <a16:creationId xmlns:a16="http://schemas.microsoft.com/office/drawing/2014/main" id="{1EDDB1DA-AD73-4E32-B7D5-0BD10081893B}"/>
              </a:ext>
            </a:extLst>
          </p:cNvPr>
          <p:cNvSpPr>
            <a:spLocks noGrp="1"/>
          </p:cNvSpPr>
          <p:nvPr>
            <p:ph type="ftr" sz="quarter" idx="11"/>
          </p:nvPr>
        </p:nvSpPr>
        <p:spPr>
          <a:xfrm>
            <a:off x="369019" y="6406317"/>
            <a:ext cx="6818262" cy="365125"/>
          </a:xfrm>
        </p:spPr>
        <p:txBody>
          <a:bodyPr rtlCol="0"/>
          <a:lstStyle/>
          <a:p>
            <a:pPr rtl="0"/>
            <a:r>
              <a:rPr lang="fr-FR" dirty="0"/>
              <a:t>Enseigner un cours</a:t>
            </a:r>
          </a:p>
        </p:txBody>
      </p:sp>
      <p:sp>
        <p:nvSpPr>
          <p:cNvPr id="4" name="Espace réservé du numéro de diapositive 3">
            <a:extLst>
              <a:ext uri="{FF2B5EF4-FFF2-40B4-BE49-F238E27FC236}">
                <a16:creationId xmlns:a16="http://schemas.microsoft.com/office/drawing/2014/main" id="{36B7E12A-8BF8-4D3D-842F-D070248D1B08}"/>
              </a:ext>
            </a:extLst>
          </p:cNvPr>
          <p:cNvSpPr>
            <a:spLocks noGrp="1"/>
          </p:cNvSpPr>
          <p:nvPr>
            <p:ph type="sldNum" sz="quarter" idx="12"/>
          </p:nvPr>
        </p:nvSpPr>
        <p:spPr>
          <a:xfrm>
            <a:off x="10930596" y="6446838"/>
            <a:ext cx="617912" cy="365125"/>
          </a:xfrm>
        </p:spPr>
        <p:txBody>
          <a:bodyPr rtlCol="0"/>
          <a:lstStyle/>
          <a:p>
            <a:pPr rtl="0"/>
            <a:fld id="{3A98EE3D-8CD1-4C3F-BD1C-C98C9596463C}" type="slidenum">
              <a:rPr lang="fr-FR" smtClean="0"/>
              <a:t>4</a:t>
            </a:fld>
            <a:endParaRPr lang="fr-FR" dirty="0"/>
          </a:p>
        </p:txBody>
      </p:sp>
      <p:sp>
        <p:nvSpPr>
          <p:cNvPr id="5" name="Titre 4">
            <a:extLst>
              <a:ext uri="{FF2B5EF4-FFF2-40B4-BE49-F238E27FC236}">
                <a16:creationId xmlns:a16="http://schemas.microsoft.com/office/drawing/2014/main" id="{9C3D8B0C-EFCA-45C3-A92A-E9B17B93DAF7}"/>
              </a:ext>
            </a:extLst>
          </p:cNvPr>
          <p:cNvSpPr>
            <a:spLocks noGrp="1"/>
          </p:cNvSpPr>
          <p:nvPr>
            <p:ph type="title"/>
          </p:nvPr>
        </p:nvSpPr>
        <p:spPr>
          <a:xfrm>
            <a:off x="7955459" y="495297"/>
            <a:ext cx="3392382" cy="1675219"/>
          </a:xfrm>
        </p:spPr>
        <p:txBody>
          <a:bodyPr rtlCol="0"/>
          <a:lstStyle/>
          <a:p>
            <a:pPr rtl="0"/>
            <a:r>
              <a:rPr lang="fr-FR" dirty="0"/>
              <a:t>POPULAR VOTE</a:t>
            </a:r>
          </a:p>
        </p:txBody>
      </p:sp>
      <p:pic>
        <p:nvPicPr>
          <p:cNvPr id="9" name="Image 8">
            <a:extLst>
              <a:ext uri="{FF2B5EF4-FFF2-40B4-BE49-F238E27FC236}">
                <a16:creationId xmlns:a16="http://schemas.microsoft.com/office/drawing/2014/main" id="{BE1E404D-4C67-4F93-83BF-1743A91789EB}"/>
              </a:ext>
            </a:extLst>
          </p:cNvPr>
          <p:cNvPicPr>
            <a:picLocks noChangeAspect="1"/>
          </p:cNvPicPr>
          <p:nvPr/>
        </p:nvPicPr>
        <p:blipFill rotWithShape="1">
          <a:blip r:embed="rId4"/>
          <a:srcRect l="26743"/>
          <a:stretch/>
        </p:blipFill>
        <p:spPr>
          <a:xfrm>
            <a:off x="0" y="0"/>
            <a:ext cx="7535980" cy="6858000"/>
          </a:xfrm>
          <a:prstGeom prst="rect">
            <a:avLst/>
          </a:prstGeom>
        </p:spPr>
      </p:pic>
    </p:spTree>
    <p:extLst>
      <p:ext uri="{BB962C8B-B14F-4D97-AF65-F5344CB8AC3E}">
        <p14:creationId xmlns:p14="http://schemas.microsoft.com/office/powerpoint/2010/main" val="29553629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9" name="Rectangle 58">
            <a:extLst>
              <a:ext uri="{FF2B5EF4-FFF2-40B4-BE49-F238E27FC236}">
                <a16:creationId xmlns:a16="http://schemas.microsoft.com/office/drawing/2014/main" id="{E6C8E6EB-4C59-429B-97E4-72A058CFC4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61" name="Rectangle 60">
            <a:extLst>
              <a:ext uri="{FF2B5EF4-FFF2-40B4-BE49-F238E27FC236}">
                <a16:creationId xmlns:a16="http://schemas.microsoft.com/office/drawing/2014/main" id="{B5B90362-AFCC-46A9-B41C-A257A8C5B3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63" name="Rectangle 62">
            <a:extLst>
              <a:ext uri="{FF2B5EF4-FFF2-40B4-BE49-F238E27FC236}">
                <a16:creationId xmlns:a16="http://schemas.microsoft.com/office/drawing/2014/main" id="{F71EF7F1-38BA-471D-8CD4-2A9AE8E35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65" name="Rectangle 64">
            <a:extLst>
              <a:ext uri="{FF2B5EF4-FFF2-40B4-BE49-F238E27FC236}">
                <a16:creationId xmlns:a16="http://schemas.microsoft.com/office/drawing/2014/main" id="{3CED7894-4F62-4A6C-8DB5-DB5BE08E9C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re 1">
            <a:extLst>
              <a:ext uri="{FF2B5EF4-FFF2-40B4-BE49-F238E27FC236}">
                <a16:creationId xmlns:a16="http://schemas.microsoft.com/office/drawing/2014/main" id="{87071E00-ABE1-44FD-92BD-2769C2C9C727}"/>
              </a:ext>
            </a:extLst>
          </p:cNvPr>
          <p:cNvSpPr>
            <a:spLocks noGrp="1"/>
          </p:cNvSpPr>
          <p:nvPr>
            <p:ph type="title"/>
          </p:nvPr>
        </p:nvSpPr>
        <p:spPr>
          <a:xfrm>
            <a:off x="513654" y="702156"/>
            <a:ext cx="3789898" cy="1188720"/>
          </a:xfrm>
        </p:spPr>
        <p:txBody>
          <a:bodyPr vert="horz" lIns="91440" tIns="45720" rIns="91440" bIns="45720" rtlCol="0" anchor="b">
            <a:normAutofit/>
          </a:bodyPr>
          <a:lstStyle/>
          <a:p>
            <a:pPr rtl="0"/>
            <a:r>
              <a:rPr lang="fr-FR" dirty="0">
                <a:solidFill>
                  <a:schemeClr val="accent1">
                    <a:lumMod val="75000"/>
                  </a:schemeClr>
                </a:solidFill>
              </a:rPr>
              <a:t>ELECTORAL COLLEGE</a:t>
            </a:r>
          </a:p>
        </p:txBody>
      </p:sp>
      <p:sp>
        <p:nvSpPr>
          <p:cNvPr id="67" name="Rectangle 66">
            <a:extLst>
              <a:ext uri="{FF2B5EF4-FFF2-40B4-BE49-F238E27FC236}">
                <a16:creationId xmlns:a16="http://schemas.microsoft.com/office/drawing/2014/main" id="{E536F3B4-50F6-4C52-8F76-4EB1214719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620" y="457200"/>
            <a:ext cx="3511233" cy="914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5" name="Espace réservé du numéro de diapositive 4">
            <a:extLst>
              <a:ext uri="{FF2B5EF4-FFF2-40B4-BE49-F238E27FC236}">
                <a16:creationId xmlns:a16="http://schemas.microsoft.com/office/drawing/2014/main" id="{356A56D1-9BF1-4F99-93F1-B4EF92D8D45A}"/>
              </a:ext>
            </a:extLst>
          </p:cNvPr>
          <p:cNvSpPr>
            <a:spLocks noGrp="1"/>
          </p:cNvSpPr>
          <p:nvPr>
            <p:ph type="sldNum" sz="quarter" idx="12"/>
          </p:nvPr>
        </p:nvSpPr>
        <p:spPr>
          <a:xfrm>
            <a:off x="10795362" y="6423914"/>
            <a:ext cx="1052510" cy="365125"/>
          </a:xfrm>
        </p:spPr>
        <p:txBody>
          <a:bodyPr vert="horz" lIns="91440" tIns="45720" rIns="91440" bIns="45720" rtlCol="0" anchor="ctr">
            <a:normAutofit/>
          </a:bodyPr>
          <a:lstStyle/>
          <a:p>
            <a:pPr defTabSz="457200" rtl="0">
              <a:spcAft>
                <a:spcPts val="600"/>
              </a:spcAft>
            </a:pPr>
            <a:fld id="{3A98EE3D-8CD1-4C3F-BD1C-C98C9596463C}" type="slidenum">
              <a:rPr lang="fr-FR" smtClean="0">
                <a:solidFill>
                  <a:srgbClr val="FFFFFF"/>
                </a:solidFill>
              </a:rPr>
              <a:pPr defTabSz="457200" rtl="0">
                <a:spcAft>
                  <a:spcPts val="600"/>
                </a:spcAft>
              </a:pPr>
              <a:t>5</a:t>
            </a:fld>
            <a:endParaRPr lang="fr-FR" dirty="0">
              <a:solidFill>
                <a:srgbClr val="FFFFFF"/>
              </a:solidFill>
            </a:endParaRPr>
          </a:p>
        </p:txBody>
      </p:sp>
      <p:pic>
        <p:nvPicPr>
          <p:cNvPr id="3" name="Image 2">
            <a:extLst>
              <a:ext uri="{FF2B5EF4-FFF2-40B4-BE49-F238E27FC236}">
                <a16:creationId xmlns:a16="http://schemas.microsoft.com/office/drawing/2014/main" id="{105E5D34-5903-42FF-8BD9-BCF7F130C35E}"/>
              </a:ext>
            </a:extLst>
          </p:cNvPr>
          <p:cNvPicPr>
            <a:picLocks noChangeAspect="1"/>
          </p:cNvPicPr>
          <p:nvPr/>
        </p:nvPicPr>
        <p:blipFill rotWithShape="1">
          <a:blip r:embed="rId3"/>
          <a:srcRect l="5607"/>
          <a:stretch/>
        </p:blipFill>
        <p:spPr>
          <a:xfrm>
            <a:off x="4150523" y="770022"/>
            <a:ext cx="8041477" cy="5436066"/>
          </a:xfrm>
          <a:prstGeom prst="rect">
            <a:avLst/>
          </a:prstGeom>
        </p:spPr>
      </p:pic>
    </p:spTree>
    <p:extLst>
      <p:ext uri="{BB962C8B-B14F-4D97-AF65-F5344CB8AC3E}">
        <p14:creationId xmlns:p14="http://schemas.microsoft.com/office/powerpoint/2010/main" val="1890008442"/>
      </p:ext>
    </p:extLst>
  </p:cSld>
  <p:clrMapOvr>
    <a:overrideClrMapping bg1="lt1" tx1="dk1" bg2="lt2" tx2="dk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Espace réservé d’image 7" descr="Femmes tenant un crayon">
            <a:extLst>
              <a:ext uri="{FF2B5EF4-FFF2-40B4-BE49-F238E27FC236}">
                <a16:creationId xmlns:a16="http://schemas.microsoft.com/office/drawing/2014/main" id="{70DBF7FC-769A-4F7C-86D9-921C2CEAF6EC}"/>
              </a:ext>
            </a:extLst>
          </p:cNvPr>
          <p:cNvPicPr>
            <a:picLocks noGrp="1" noChangeAspect="1"/>
          </p:cNvPicPr>
          <p:nvPr>
            <p:ph type="pic" sz="quarter" idx="15"/>
          </p:nvPr>
        </p:nvPicPr>
        <p:blipFill>
          <a:blip r:embed="rId3">
            <a:extLst>
              <a:ext uri="{28A0092B-C50C-407E-A947-70E740481C1C}">
                <a14:useLocalDpi xmlns:a14="http://schemas.microsoft.com/office/drawing/2010/main" val="0"/>
              </a:ext>
            </a:extLst>
          </a:blip>
          <a:srcRect/>
          <a:stretch/>
        </p:blipFill>
        <p:spPr>
          <a:xfrm>
            <a:off x="1705" y="0"/>
            <a:ext cx="7534275" cy="6858000"/>
          </a:xfrm>
        </p:spPr>
      </p:pic>
      <p:sp>
        <p:nvSpPr>
          <p:cNvPr id="3" name="Espace réservé du pied de page 2">
            <a:extLst>
              <a:ext uri="{FF2B5EF4-FFF2-40B4-BE49-F238E27FC236}">
                <a16:creationId xmlns:a16="http://schemas.microsoft.com/office/drawing/2014/main" id="{1EDDB1DA-AD73-4E32-B7D5-0BD10081893B}"/>
              </a:ext>
            </a:extLst>
          </p:cNvPr>
          <p:cNvSpPr>
            <a:spLocks noGrp="1"/>
          </p:cNvSpPr>
          <p:nvPr>
            <p:ph type="ftr" sz="quarter" idx="11"/>
          </p:nvPr>
        </p:nvSpPr>
        <p:spPr>
          <a:xfrm>
            <a:off x="369019" y="6406317"/>
            <a:ext cx="6818262" cy="365125"/>
          </a:xfrm>
        </p:spPr>
        <p:txBody>
          <a:bodyPr rtlCol="0"/>
          <a:lstStyle/>
          <a:p>
            <a:pPr rtl="0"/>
            <a:r>
              <a:rPr lang="fr-FR" dirty="0"/>
              <a:t>Enseigner un cours</a:t>
            </a:r>
          </a:p>
        </p:txBody>
      </p:sp>
      <p:sp>
        <p:nvSpPr>
          <p:cNvPr id="4" name="Espace réservé du numéro de diapositive 3">
            <a:extLst>
              <a:ext uri="{FF2B5EF4-FFF2-40B4-BE49-F238E27FC236}">
                <a16:creationId xmlns:a16="http://schemas.microsoft.com/office/drawing/2014/main" id="{36B7E12A-8BF8-4D3D-842F-D070248D1B08}"/>
              </a:ext>
            </a:extLst>
          </p:cNvPr>
          <p:cNvSpPr>
            <a:spLocks noGrp="1"/>
          </p:cNvSpPr>
          <p:nvPr>
            <p:ph type="sldNum" sz="quarter" idx="12"/>
          </p:nvPr>
        </p:nvSpPr>
        <p:spPr>
          <a:xfrm>
            <a:off x="10930596" y="6446838"/>
            <a:ext cx="617912" cy="365125"/>
          </a:xfrm>
        </p:spPr>
        <p:txBody>
          <a:bodyPr rtlCol="0"/>
          <a:lstStyle/>
          <a:p>
            <a:pPr rtl="0"/>
            <a:fld id="{3A98EE3D-8CD1-4C3F-BD1C-C98C9596463C}" type="slidenum">
              <a:rPr lang="fr-FR" smtClean="0"/>
              <a:t>6</a:t>
            </a:fld>
            <a:endParaRPr lang="fr-FR" dirty="0"/>
          </a:p>
        </p:txBody>
      </p:sp>
      <p:sp>
        <p:nvSpPr>
          <p:cNvPr id="5" name="Titre 4">
            <a:extLst>
              <a:ext uri="{FF2B5EF4-FFF2-40B4-BE49-F238E27FC236}">
                <a16:creationId xmlns:a16="http://schemas.microsoft.com/office/drawing/2014/main" id="{9C3D8B0C-EFCA-45C3-A92A-E9B17B93DAF7}"/>
              </a:ext>
            </a:extLst>
          </p:cNvPr>
          <p:cNvSpPr>
            <a:spLocks noGrp="1"/>
          </p:cNvSpPr>
          <p:nvPr>
            <p:ph type="title"/>
          </p:nvPr>
        </p:nvSpPr>
        <p:spPr>
          <a:xfrm>
            <a:off x="7955459" y="495297"/>
            <a:ext cx="3392382" cy="1675219"/>
          </a:xfrm>
        </p:spPr>
        <p:txBody>
          <a:bodyPr rtlCol="0"/>
          <a:lstStyle/>
          <a:p>
            <a:pPr rtl="0"/>
            <a:r>
              <a:rPr lang="fr-FR" dirty="0" err="1"/>
              <a:t>president</a:t>
            </a:r>
            <a:r>
              <a:rPr lang="fr-FR" dirty="0"/>
              <a:t> TAKES OFFICE</a:t>
            </a:r>
          </a:p>
        </p:txBody>
      </p:sp>
      <p:pic>
        <p:nvPicPr>
          <p:cNvPr id="9" name="Image 8">
            <a:extLst>
              <a:ext uri="{FF2B5EF4-FFF2-40B4-BE49-F238E27FC236}">
                <a16:creationId xmlns:a16="http://schemas.microsoft.com/office/drawing/2014/main" id="{BE1E404D-4C67-4F93-83BF-1743A91789EB}"/>
              </a:ext>
            </a:extLst>
          </p:cNvPr>
          <p:cNvPicPr>
            <a:picLocks noChangeAspect="1"/>
          </p:cNvPicPr>
          <p:nvPr/>
        </p:nvPicPr>
        <p:blipFill rotWithShape="1">
          <a:blip r:embed="rId4"/>
          <a:srcRect l="26743"/>
          <a:stretch/>
        </p:blipFill>
        <p:spPr>
          <a:xfrm>
            <a:off x="0" y="0"/>
            <a:ext cx="7535980" cy="6858000"/>
          </a:xfrm>
          <a:prstGeom prst="rect">
            <a:avLst/>
          </a:prstGeom>
        </p:spPr>
      </p:pic>
      <p:pic>
        <p:nvPicPr>
          <p:cNvPr id="2" name="Image 1">
            <a:extLst>
              <a:ext uri="{FF2B5EF4-FFF2-40B4-BE49-F238E27FC236}">
                <a16:creationId xmlns:a16="http://schemas.microsoft.com/office/drawing/2014/main" id="{9443BC12-9260-4845-ABFD-FC9CFE478BF7}"/>
              </a:ext>
            </a:extLst>
          </p:cNvPr>
          <p:cNvPicPr>
            <a:picLocks noChangeAspect="1"/>
          </p:cNvPicPr>
          <p:nvPr/>
        </p:nvPicPr>
        <p:blipFill rotWithShape="1">
          <a:blip r:embed="rId5"/>
          <a:srcRect t="2685" r="28797"/>
          <a:stretch/>
        </p:blipFill>
        <p:spPr>
          <a:xfrm>
            <a:off x="1" y="0"/>
            <a:ext cx="7534274" cy="6858000"/>
          </a:xfrm>
          <a:prstGeom prst="rect">
            <a:avLst/>
          </a:prstGeom>
        </p:spPr>
      </p:pic>
    </p:spTree>
    <p:extLst>
      <p:ext uri="{BB962C8B-B14F-4D97-AF65-F5344CB8AC3E}">
        <p14:creationId xmlns:p14="http://schemas.microsoft.com/office/powerpoint/2010/main" val="19580095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9">
            <a:extLst>
              <a:ext uri="{FF2B5EF4-FFF2-40B4-BE49-F238E27FC236}">
                <a16:creationId xmlns:a16="http://schemas.microsoft.com/office/drawing/2014/main" id="{69B35BB5-1630-45F0-B55C-B6847DF216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20" name="Rectangle 11">
            <a:extLst>
              <a:ext uri="{FF2B5EF4-FFF2-40B4-BE49-F238E27FC236}">
                <a16:creationId xmlns:a16="http://schemas.microsoft.com/office/drawing/2014/main" id="{D3EF5146-0A37-42B3-AF51-CBFCE4002B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re 1">
            <a:extLst>
              <a:ext uri="{FF2B5EF4-FFF2-40B4-BE49-F238E27FC236}">
                <a16:creationId xmlns:a16="http://schemas.microsoft.com/office/drawing/2014/main" id="{3DC6CC32-12E2-40AB-91E7-E065E3B54AA8}"/>
              </a:ext>
            </a:extLst>
          </p:cNvPr>
          <p:cNvSpPr>
            <a:spLocks noGrp="1"/>
          </p:cNvSpPr>
          <p:nvPr>
            <p:ph type="title"/>
          </p:nvPr>
        </p:nvSpPr>
        <p:spPr>
          <a:xfrm>
            <a:off x="581192" y="5264486"/>
            <a:ext cx="11029616" cy="958513"/>
          </a:xfrm>
        </p:spPr>
        <p:txBody>
          <a:bodyPr rtlCol="0" anchor="ctr">
            <a:normAutofit/>
          </a:bodyPr>
          <a:lstStyle/>
          <a:p>
            <a:pPr rtl="0"/>
            <a:r>
              <a:rPr lang="fr-FR" dirty="0">
                <a:solidFill>
                  <a:srgbClr val="FFFEFF"/>
                </a:solidFill>
              </a:rPr>
              <a:t>Election timeline</a:t>
            </a:r>
          </a:p>
        </p:txBody>
      </p:sp>
      <p:sp>
        <p:nvSpPr>
          <p:cNvPr id="21" name="Rectangle 13">
            <a:extLst>
              <a:ext uri="{FF2B5EF4-FFF2-40B4-BE49-F238E27FC236}">
                <a16:creationId xmlns:a16="http://schemas.microsoft.com/office/drawing/2014/main" id="{DDED8BF8-49A0-47C5-84AB-93BBEEBCCD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15">
            <a:extLst>
              <a:ext uri="{FF2B5EF4-FFF2-40B4-BE49-F238E27FC236}">
                <a16:creationId xmlns:a16="http://schemas.microsoft.com/office/drawing/2014/main" id="{E3609DE7-3DD1-4216-8540-70829BC889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a:extLst>
              <a:ext uri="{FF2B5EF4-FFF2-40B4-BE49-F238E27FC236}">
                <a16:creationId xmlns:a16="http://schemas.microsoft.com/office/drawing/2014/main" id="{07EA47CF-8CF4-49F8-B441-9678508C0D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5" name="Espace réservé du contenu 2" descr="Objet SmartArt">
            <a:extLst>
              <a:ext uri="{FF2B5EF4-FFF2-40B4-BE49-F238E27FC236}">
                <a16:creationId xmlns:a16="http://schemas.microsoft.com/office/drawing/2014/main" id="{59405A29-4A0F-429B-A6BA-2D3E9946C76A}"/>
              </a:ext>
            </a:extLst>
          </p:cNvPr>
          <p:cNvGraphicFramePr>
            <a:graphicFrameLocks noGrp="1"/>
          </p:cNvGraphicFramePr>
          <p:nvPr>
            <p:ph idx="4294967295"/>
            <p:extLst>
              <p:ext uri="{D42A27DB-BD31-4B8C-83A1-F6EECF244321}">
                <p14:modId xmlns:p14="http://schemas.microsoft.com/office/powerpoint/2010/main" val="3590903143"/>
              </p:ext>
            </p:extLst>
          </p:nvPr>
        </p:nvGraphicFramePr>
        <p:xfrm>
          <a:off x="450434" y="858445"/>
          <a:ext cx="11288243" cy="39612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622464486"/>
      </p:ext>
    </p:extLst>
  </p:cSld>
  <p:clrMapOvr>
    <a:masterClrMapping/>
  </p:clrMapOvr>
</p:sld>
</file>

<file path=ppt/theme/theme1.xml><?xml version="1.0" encoding="utf-8"?>
<a:theme xmlns:a="http://schemas.openxmlformats.org/drawingml/2006/main" name="DividendVTI">
  <a:themeElements>
    <a:clrScheme name="">
      <a:dk1>
        <a:srgbClr val="000000"/>
      </a:dk1>
      <a:lt1>
        <a:srgbClr val="FFFFFF"/>
      </a:lt1>
      <a:dk2>
        <a:srgbClr val="242F41"/>
      </a:dk2>
      <a:lt2>
        <a:srgbClr val="E2E6E8"/>
      </a:lt2>
      <a:accent1>
        <a:srgbClr val="CE7242"/>
      </a:accent1>
      <a:accent2>
        <a:srgbClr val="BC303B"/>
      </a:accent2>
      <a:accent3>
        <a:srgbClr val="CE4287"/>
      </a:accent3>
      <a:accent4>
        <a:srgbClr val="BC30AF"/>
      </a:accent4>
      <a:accent5>
        <a:srgbClr val="A042CE"/>
      </a:accent5>
      <a:accent6>
        <a:srgbClr val="6444C2"/>
      </a:accent6>
      <a:hlink>
        <a:srgbClr val="3B8AB3"/>
      </a:hlink>
      <a:folHlink>
        <a:srgbClr val="7F7F7F"/>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Office_42167475_TF00870617.potx" id="{0603425A-C5BB-4F3C-A0F0-984D7D3C19FA}" vid="{4AEDD3BA-B71B-4337-8A07-A8FBD9E1B265}"/>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fa6e671f1cd7e4d96ff9652be322dd5e">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4e2496f70b101db0b8013f30a071bbf7"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0AD4E0F-D5B9-4E85-A9F9-55FB534FCA93}">
  <ds:schemaRefs>
    <ds:schemaRef ds:uri="http://www.w3.org/XML/1998/namespace"/>
    <ds:schemaRef ds:uri="71af3243-3dd4-4a8d-8c0d-dd76da1f02a5"/>
    <ds:schemaRef ds:uri="http://schemas.openxmlformats.org/package/2006/metadata/core-properties"/>
    <ds:schemaRef ds:uri="http://purl.org/dc/terms/"/>
    <ds:schemaRef ds:uri="http://purl.org/dc/elements/1.1/"/>
    <ds:schemaRef ds:uri="http://purl.org/dc/dcmitype/"/>
    <ds:schemaRef ds:uri="http://schemas.microsoft.com/office/2006/documentManagement/types"/>
    <ds:schemaRef ds:uri="http://schemas.microsoft.com/office/infopath/2007/PartnerControls"/>
    <ds:schemaRef ds:uri="16c05727-aa75-4e4a-9b5f-8a80a1165891"/>
    <ds:schemaRef ds:uri="http://schemas.microsoft.com/office/2006/metadata/properties"/>
  </ds:schemaRefs>
</ds:datastoreItem>
</file>

<file path=customXml/itemProps2.xml><?xml version="1.0" encoding="utf-8"?>
<ds:datastoreItem xmlns:ds="http://schemas.openxmlformats.org/officeDocument/2006/customXml" ds:itemID="{81225D5A-3A69-457C-B7D4-425712F5D40F}">
  <ds:schemaRefs>
    <ds:schemaRef ds:uri="http://schemas.microsoft.com/sharepoint/v3/contenttype/forms"/>
  </ds:schemaRefs>
</ds:datastoreItem>
</file>

<file path=customXml/itemProps3.xml><?xml version="1.0" encoding="utf-8"?>
<ds:datastoreItem xmlns:ds="http://schemas.openxmlformats.org/officeDocument/2006/customXml" ds:itemID="{70E7F611-2872-4820-B95F-32B269E9ADC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Formation au sein d'une entreprise traditionnelle</Template>
  <TotalTime>40</TotalTime>
  <Words>59</Words>
  <Application>Microsoft Office PowerPoint</Application>
  <PresentationFormat>Grand écran</PresentationFormat>
  <Paragraphs>37</Paragraphs>
  <Slides>7</Slides>
  <Notes>7</Notes>
  <HiddenSlides>0</HiddenSlides>
  <MMClips>0</MMClips>
  <ScaleCrop>false</ScaleCrop>
  <HeadingPairs>
    <vt:vector size="6" baseType="variant">
      <vt:variant>
        <vt:lpstr>Polices utilisées</vt:lpstr>
      </vt:variant>
      <vt:variant>
        <vt:i4>5</vt:i4>
      </vt:variant>
      <vt:variant>
        <vt:lpstr>Thème</vt:lpstr>
      </vt:variant>
      <vt:variant>
        <vt:i4>1</vt:i4>
      </vt:variant>
      <vt:variant>
        <vt:lpstr>Titres des diapositives</vt:lpstr>
      </vt:variant>
      <vt:variant>
        <vt:i4>7</vt:i4>
      </vt:variant>
    </vt:vector>
  </HeadingPairs>
  <TitlesOfParts>
    <vt:vector size="13" baseType="lpstr">
      <vt:lpstr>Arial</vt:lpstr>
      <vt:lpstr>Calibri</vt:lpstr>
      <vt:lpstr>Gill Sans MT</vt:lpstr>
      <vt:lpstr>Wingdings</vt:lpstr>
      <vt:lpstr>Wingdings 2</vt:lpstr>
      <vt:lpstr>DividendVTI</vt:lpstr>
      <vt:lpstr>US ELection</vt:lpstr>
      <vt:lpstr>Primary season</vt:lpstr>
      <vt:lpstr>CAMPAIGN</vt:lpstr>
      <vt:lpstr>POPULAR VOTE</vt:lpstr>
      <vt:lpstr>ELECTORAL COLLEGE</vt:lpstr>
      <vt:lpstr>president TAKES OFFICE</vt:lpstr>
      <vt:lpstr>Election timeline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 ELection</dc:title>
  <dc:creator>cyriaque perier</dc:creator>
  <cp:lastModifiedBy>cyriaque perier</cp:lastModifiedBy>
  <cp:revision>5</cp:revision>
  <dcterms:created xsi:type="dcterms:W3CDTF">2020-11-01T10:33:49Z</dcterms:created>
  <dcterms:modified xsi:type="dcterms:W3CDTF">2020-11-01T11:14:26Z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